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1566" r:id="rId2"/>
    <p:sldId id="259" r:id="rId3"/>
    <p:sldId id="260" r:id="rId4"/>
    <p:sldId id="1543" r:id="rId5"/>
    <p:sldId id="1577" r:id="rId6"/>
    <p:sldId id="1779" r:id="rId7"/>
    <p:sldId id="1802" r:id="rId8"/>
    <p:sldId id="1798" r:id="rId9"/>
    <p:sldId id="1465" r:id="rId10"/>
    <p:sldId id="266" r:id="rId11"/>
    <p:sldId id="1470" r:id="rId12"/>
    <p:sldId id="1471" r:id="rId13"/>
    <p:sldId id="1472" r:id="rId14"/>
    <p:sldId id="276" r:id="rId15"/>
    <p:sldId id="1473" r:id="rId16"/>
    <p:sldId id="1795" r:id="rId17"/>
    <p:sldId id="333" r:id="rId18"/>
    <p:sldId id="1474" r:id="rId19"/>
    <p:sldId id="1554" r:id="rId20"/>
    <p:sldId id="1803" r:id="rId21"/>
    <p:sldId id="1475" r:id="rId22"/>
    <p:sldId id="1477" r:id="rId23"/>
    <p:sldId id="1478" r:id="rId24"/>
    <p:sldId id="1736" r:id="rId25"/>
    <p:sldId id="284" r:id="rId26"/>
    <p:sldId id="1737" r:id="rId27"/>
    <p:sldId id="1482" r:id="rId28"/>
    <p:sldId id="1782" r:id="rId29"/>
    <p:sldId id="1806" r:id="rId30"/>
    <p:sldId id="1485" r:id="rId31"/>
    <p:sldId id="1783" r:id="rId32"/>
    <p:sldId id="1807" r:id="rId33"/>
    <p:sldId id="341" r:id="rId34"/>
    <p:sldId id="339" r:id="rId35"/>
    <p:sldId id="1801" r:id="rId36"/>
    <p:sldId id="310" r:id="rId37"/>
    <p:sldId id="1739" r:id="rId38"/>
    <p:sldId id="312" r:id="rId39"/>
    <p:sldId id="1791" r:id="rId40"/>
    <p:sldId id="1740" r:id="rId41"/>
    <p:sldId id="1741" r:id="rId42"/>
    <p:sldId id="1742" r:id="rId43"/>
    <p:sldId id="1491" r:id="rId44"/>
    <p:sldId id="1744" r:id="rId45"/>
    <p:sldId id="1501" r:id="rId46"/>
    <p:sldId id="332" r:id="rId47"/>
    <p:sldId id="1496" r:id="rId48"/>
    <p:sldId id="1784" r:id="rId49"/>
    <p:sldId id="1792" r:id="rId50"/>
    <p:sldId id="1793" r:id="rId51"/>
    <p:sldId id="1796" r:id="rId52"/>
    <p:sldId id="1797" r:id="rId53"/>
    <p:sldId id="1786" r:id="rId54"/>
    <p:sldId id="1787" r:id="rId55"/>
    <p:sldId id="1788" r:id="rId56"/>
    <p:sldId id="1789" r:id="rId57"/>
    <p:sldId id="1790" r:id="rId58"/>
    <p:sldId id="1785" r:id="rId59"/>
    <p:sldId id="41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73" userDrawn="1">
          <p15:clr>
            <a:srgbClr val="A4A3A4"/>
          </p15:clr>
        </p15:guide>
        <p15:guide id="3" pos="3833" userDrawn="1">
          <p15:clr>
            <a:srgbClr val="A4A3A4"/>
          </p15:clr>
        </p15:guide>
        <p15:guide id="7" pos="5579" userDrawn="1">
          <p15:clr>
            <a:srgbClr val="A4A3A4"/>
          </p15:clr>
        </p15:guide>
        <p15:guide id="8" pos="15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0" orient="horz" pos="4065" userDrawn="1">
          <p15:clr>
            <a:srgbClr val="A4A3A4"/>
          </p15:clr>
        </p15:guide>
        <p15:guide id="11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Weiyi Shang" initials="WS [7]" lastIdx="1" clrIdx="6"/>
  <p:cmAuthor id="1" name="Weiyi Shang" initials="WS" lastIdx="1" clrIdx="0"/>
  <p:cmAuthor id="8" name="Weiyi Shang" initials="WS [8]" lastIdx="1" clrIdx="7"/>
  <p:cmAuthor id="2" name="Weiyi Shang" initials="WS [2]" lastIdx="1" clrIdx="1"/>
  <p:cmAuthor id="9" name="Weiyi Shang" initials="WS [9]" lastIdx="1" clrIdx="8"/>
  <p:cmAuthor id="3" name="Weiyi Shang" initials="WS [3]" lastIdx="1" clrIdx="2"/>
  <p:cmAuthor id="10" name="Weiyi Shang" initials="WS [10]" lastIdx="1" clrIdx="9"/>
  <p:cmAuthor id="4" name="Weiyi Shang" initials="WS [4]" lastIdx="1" clrIdx="3"/>
  <p:cmAuthor id="5" name="Weiyi Shang" initials="WS [5]" lastIdx="1" clrIdx="4"/>
  <p:cmAuthor id="6" name="Weiyi Shang" initials="WS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2400"/>
    <a:srgbClr val="606060"/>
    <a:srgbClr val="0432FF"/>
    <a:srgbClr val="00FDFF"/>
    <a:srgbClr val="FFFC00"/>
    <a:srgbClr val="00FA00"/>
    <a:srgbClr val="FF9300"/>
    <a:srgbClr val="5FA6A9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6E3321-F8CF-4D15-BB1F-23FCCCDEA9AF}" v="33" dt="2023-09-19T04:59:51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45" autoAdjust="0"/>
    <p:restoredTop sz="73585" autoAdjust="0"/>
  </p:normalViewPr>
  <p:slideViewPr>
    <p:cSldViewPr snapToGrid="0">
      <p:cViewPr varScale="1">
        <p:scale>
          <a:sx n="47" d="100"/>
          <a:sy n="47" d="100"/>
        </p:scale>
        <p:origin x="936" y="42"/>
      </p:cViewPr>
      <p:guideLst>
        <p:guide pos="1973"/>
        <p:guide pos="3833"/>
        <p:guide pos="5579"/>
        <p:guide pos="158"/>
        <p:guide orient="horz" pos="1003"/>
        <p:guide orient="horz" pos="4065"/>
        <p:guide orient="horz" pos="25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9" d="100"/>
          <a:sy n="129" d="100"/>
        </p:scale>
        <p:origin x="242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owei Wang" userId="e596398d-db6e-4c6b-9fe5-24de495b6c4d" providerId="ADAL" clId="{3E5E5299-DE6B-4E7C-A80A-284BAC684B5D}"/>
    <pc:docChg chg="undo custSel addSld delSld modSld">
      <pc:chgData name="Shaowei Wang" userId="e596398d-db6e-4c6b-9fe5-24de495b6c4d" providerId="ADAL" clId="{3E5E5299-DE6B-4E7C-A80A-284BAC684B5D}" dt="2022-02-02T02:03:50.291" v="587" actId="22"/>
      <pc:docMkLst>
        <pc:docMk/>
      </pc:docMkLst>
      <pc:sldChg chg="del">
        <pc:chgData name="Shaowei Wang" userId="e596398d-db6e-4c6b-9fe5-24de495b6c4d" providerId="ADAL" clId="{3E5E5299-DE6B-4E7C-A80A-284BAC684B5D}" dt="2022-02-01T23:35:09.413" v="342" actId="47"/>
        <pc:sldMkLst>
          <pc:docMk/>
          <pc:sldMk cId="3865376836" sldId="331"/>
        </pc:sldMkLst>
      </pc:sldChg>
      <pc:sldChg chg="modSp mod modShow">
        <pc:chgData name="Shaowei Wang" userId="e596398d-db6e-4c6b-9fe5-24de495b6c4d" providerId="ADAL" clId="{3E5E5299-DE6B-4E7C-A80A-284BAC684B5D}" dt="2022-01-23T18:08:58.818" v="14" actId="207"/>
        <pc:sldMkLst>
          <pc:docMk/>
          <pc:sldMk cId="1553046087" sldId="332"/>
        </pc:sldMkLst>
        <pc:spChg chg="mod">
          <ac:chgData name="Shaowei Wang" userId="e596398d-db6e-4c6b-9fe5-24de495b6c4d" providerId="ADAL" clId="{3E5E5299-DE6B-4E7C-A80A-284BAC684B5D}" dt="2022-01-23T18:08:58.818" v="14" actId="207"/>
          <ac:spMkLst>
            <pc:docMk/>
            <pc:sldMk cId="1553046087" sldId="332"/>
            <ac:spMk id="6" creationId="{00000000-0000-0000-0000-000000000000}"/>
          </ac:spMkLst>
        </pc:spChg>
      </pc:sldChg>
      <pc:sldChg chg="del mod modShow">
        <pc:chgData name="Shaowei Wang" userId="e596398d-db6e-4c6b-9fe5-24de495b6c4d" providerId="ADAL" clId="{3E5E5299-DE6B-4E7C-A80A-284BAC684B5D}" dt="2022-02-01T23:35:07.669" v="341" actId="47"/>
        <pc:sldMkLst>
          <pc:docMk/>
          <pc:sldMk cId="4282233483" sldId="334"/>
        </pc:sldMkLst>
      </pc:sldChg>
      <pc:sldChg chg="add modNotesTx">
        <pc:chgData name="Shaowei Wang" userId="e596398d-db6e-4c6b-9fe5-24de495b6c4d" providerId="ADAL" clId="{3E5E5299-DE6B-4E7C-A80A-284BAC684B5D}" dt="2022-02-01T23:21:30.966" v="329" actId="6549"/>
        <pc:sldMkLst>
          <pc:docMk/>
          <pc:sldMk cId="3100476623" sldId="339"/>
        </pc:sldMkLst>
      </pc:sldChg>
      <pc:sldChg chg="addSp modSp add mod">
        <pc:chgData name="Shaowei Wang" userId="e596398d-db6e-4c6b-9fe5-24de495b6c4d" providerId="ADAL" clId="{3E5E5299-DE6B-4E7C-A80A-284BAC684B5D}" dt="2022-02-01T23:16:21.798" v="126" actId="14100"/>
        <pc:sldMkLst>
          <pc:docMk/>
          <pc:sldMk cId="1595884586" sldId="341"/>
        </pc:sldMkLst>
        <pc:spChg chg="add mod">
          <ac:chgData name="Shaowei Wang" userId="e596398d-db6e-4c6b-9fe5-24de495b6c4d" providerId="ADAL" clId="{3E5E5299-DE6B-4E7C-A80A-284BAC684B5D}" dt="2022-02-01T23:16:21.798" v="126" actId="14100"/>
          <ac:spMkLst>
            <pc:docMk/>
            <pc:sldMk cId="1595884586" sldId="341"/>
            <ac:spMk id="5" creationId="{119B4E93-524A-49DC-97AD-6697D74821E2}"/>
          </ac:spMkLst>
        </pc:spChg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2118761875" sldId="354"/>
        </pc:sldMkLst>
      </pc:sldChg>
      <pc:sldChg chg="del">
        <pc:chgData name="Shaowei Wang" userId="e596398d-db6e-4c6b-9fe5-24de495b6c4d" providerId="ADAL" clId="{3E5E5299-DE6B-4E7C-A80A-284BAC684B5D}" dt="2022-02-02T00:23:49.289" v="417" actId="47"/>
        <pc:sldMkLst>
          <pc:docMk/>
          <pc:sldMk cId="3657726819" sldId="413"/>
        </pc:sldMkLst>
      </pc:sldChg>
      <pc:sldChg chg="modSp add del mod modShow">
        <pc:chgData name="Shaowei Wang" userId="e596398d-db6e-4c6b-9fe5-24de495b6c4d" providerId="ADAL" clId="{3E5E5299-DE6B-4E7C-A80A-284BAC684B5D}" dt="2022-02-02T01:52:23.060" v="458" actId="729"/>
        <pc:sldMkLst>
          <pc:docMk/>
          <pc:sldMk cId="146166028" sldId="414"/>
        </pc:sldMkLst>
        <pc:spChg chg="mod">
          <ac:chgData name="Shaowei Wang" userId="e596398d-db6e-4c6b-9fe5-24de495b6c4d" providerId="ADAL" clId="{3E5E5299-DE6B-4E7C-A80A-284BAC684B5D}" dt="2022-02-01T23:56:08.088" v="379"/>
          <ac:spMkLst>
            <pc:docMk/>
            <pc:sldMk cId="146166028" sldId="414"/>
            <ac:spMk id="2" creationId="{00000000-0000-0000-0000-000000000000}"/>
          </ac:spMkLst>
        </pc:spChg>
        <pc:spChg chg="mod">
          <ac:chgData name="Shaowei Wang" userId="e596398d-db6e-4c6b-9fe5-24de495b6c4d" providerId="ADAL" clId="{3E5E5299-DE6B-4E7C-A80A-284BAC684B5D}" dt="2022-02-02T01:52:07.339" v="456" actId="20577"/>
          <ac:spMkLst>
            <pc:docMk/>
            <pc:sldMk cId="146166028" sldId="414"/>
            <ac:spMk id="5" creationId="{00000000-0000-0000-0000-000000000000}"/>
          </ac:spMkLst>
        </pc:spChg>
      </pc:sldChg>
      <pc:sldChg chg="modSp mod">
        <pc:chgData name="Shaowei Wang" userId="e596398d-db6e-4c6b-9fe5-24de495b6c4d" providerId="ADAL" clId="{3E5E5299-DE6B-4E7C-A80A-284BAC684B5D}" dt="2022-02-01T23:02:33.103" v="43" actId="6549"/>
        <pc:sldMkLst>
          <pc:docMk/>
          <pc:sldMk cId="885503220" sldId="1485"/>
        </pc:sldMkLst>
        <pc:spChg chg="mod">
          <ac:chgData name="Shaowei Wang" userId="e596398d-db6e-4c6b-9fe5-24de495b6c4d" providerId="ADAL" clId="{3E5E5299-DE6B-4E7C-A80A-284BAC684B5D}" dt="2022-02-01T23:02:33.103" v="43" actId="6549"/>
          <ac:spMkLst>
            <pc:docMk/>
            <pc:sldMk cId="885503220" sldId="1485"/>
            <ac:spMk id="762" creationId="{00000000-0000-0000-0000-000000000000}"/>
          </ac:spMkLst>
        </pc:spChg>
      </pc:sldChg>
      <pc:sldChg chg="del">
        <pc:chgData name="Shaowei Wang" userId="e596398d-db6e-4c6b-9fe5-24de495b6c4d" providerId="ADAL" clId="{3E5E5299-DE6B-4E7C-A80A-284BAC684B5D}" dt="2022-02-01T23:04:45.889" v="46" actId="47"/>
        <pc:sldMkLst>
          <pc:docMk/>
          <pc:sldMk cId="3390673580" sldId="1486"/>
        </pc:sldMkLst>
      </pc:sldChg>
      <pc:sldChg chg="del">
        <pc:chgData name="Shaowei Wang" userId="e596398d-db6e-4c6b-9fe5-24de495b6c4d" providerId="ADAL" clId="{3E5E5299-DE6B-4E7C-A80A-284BAC684B5D}" dt="2022-02-01T23:04:45.889" v="46" actId="47"/>
        <pc:sldMkLst>
          <pc:docMk/>
          <pc:sldMk cId="2914860229" sldId="1487"/>
        </pc:sldMkLst>
      </pc:sldChg>
      <pc:sldChg chg="del">
        <pc:chgData name="Shaowei Wang" userId="e596398d-db6e-4c6b-9fe5-24de495b6c4d" providerId="ADAL" clId="{3E5E5299-DE6B-4E7C-A80A-284BAC684B5D}" dt="2022-02-01T23:04:45.889" v="46" actId="47"/>
        <pc:sldMkLst>
          <pc:docMk/>
          <pc:sldMk cId="1267424599" sldId="1488"/>
        </pc:sldMkLst>
      </pc:sldChg>
      <pc:sldChg chg="addSp delSp modSp del mod">
        <pc:chgData name="Shaowei Wang" userId="e596398d-db6e-4c6b-9fe5-24de495b6c4d" providerId="ADAL" clId="{3E5E5299-DE6B-4E7C-A80A-284BAC684B5D}" dt="2022-02-01T23:09:34.929" v="90" actId="47"/>
        <pc:sldMkLst>
          <pc:docMk/>
          <pc:sldMk cId="3549450882" sldId="1489"/>
        </pc:sldMkLst>
        <pc:picChg chg="add del mod">
          <ac:chgData name="Shaowei Wang" userId="e596398d-db6e-4c6b-9fe5-24de495b6c4d" providerId="ADAL" clId="{3E5E5299-DE6B-4E7C-A80A-284BAC684B5D}" dt="2022-02-01T23:04:35.106" v="45"/>
          <ac:picMkLst>
            <pc:docMk/>
            <pc:sldMk cId="3549450882" sldId="1489"/>
            <ac:picMk id="3" creationId="{1CE1FEB3-AE52-4E7B-8E23-71E53F34F06D}"/>
          </ac:picMkLst>
        </pc:picChg>
        <pc:picChg chg="del">
          <ac:chgData name="Shaowei Wang" userId="e596398d-db6e-4c6b-9fe5-24de495b6c4d" providerId="ADAL" clId="{3E5E5299-DE6B-4E7C-A80A-284BAC684B5D}" dt="2022-02-01T23:09:26.488" v="88" actId="21"/>
          <ac:picMkLst>
            <pc:docMk/>
            <pc:sldMk cId="3549450882" sldId="1489"/>
            <ac:picMk id="4" creationId="{00000000-0000-0000-0000-000000000000}"/>
          </ac:picMkLst>
        </pc:picChg>
      </pc:sldChg>
      <pc:sldChg chg="addSp delSp modSp mod modShow">
        <pc:chgData name="Shaowei Wang" userId="e596398d-db6e-4c6b-9fe5-24de495b6c4d" providerId="ADAL" clId="{3E5E5299-DE6B-4E7C-A80A-284BAC684B5D}" dt="2022-02-01T23:45:42.479" v="366" actId="22"/>
        <pc:sldMkLst>
          <pc:docMk/>
          <pc:sldMk cId="2573740340" sldId="1496"/>
        </pc:sldMkLst>
        <pc:spChg chg="add del">
          <ac:chgData name="Shaowei Wang" userId="e596398d-db6e-4c6b-9fe5-24de495b6c4d" providerId="ADAL" clId="{3E5E5299-DE6B-4E7C-A80A-284BAC684B5D}" dt="2022-02-01T23:45:42.479" v="366" actId="22"/>
          <ac:spMkLst>
            <pc:docMk/>
            <pc:sldMk cId="2573740340" sldId="1496"/>
            <ac:spMk id="6" creationId="{5FF9A573-7D65-40F9-BA19-9DAD3F26540E}"/>
          </ac:spMkLst>
        </pc:spChg>
        <pc:spChg chg="mod">
          <ac:chgData name="Shaowei Wang" userId="e596398d-db6e-4c6b-9fe5-24de495b6c4d" providerId="ADAL" clId="{3E5E5299-DE6B-4E7C-A80A-284BAC684B5D}" dt="2022-02-01T23:40:33.867" v="361" actId="113"/>
          <ac:spMkLst>
            <pc:docMk/>
            <pc:sldMk cId="2573740340" sldId="1496"/>
            <ac:spMk id="477" creationId="{00000000-0000-0000-0000-000000000000}"/>
          </ac:spMkLst>
        </pc:spChg>
      </pc:sldChg>
      <pc:sldChg chg="modSp mod">
        <pc:chgData name="Shaowei Wang" userId="e596398d-db6e-4c6b-9fe5-24de495b6c4d" providerId="ADAL" clId="{3E5E5299-DE6B-4E7C-A80A-284BAC684B5D}" dt="2022-01-23T18:05:09.235" v="8" actId="20577"/>
        <pc:sldMkLst>
          <pc:docMk/>
          <pc:sldMk cId="0" sldId="1566"/>
        </pc:sldMkLst>
        <pc:spChg chg="mod">
          <ac:chgData name="Shaowei Wang" userId="e596398d-db6e-4c6b-9fe5-24de495b6c4d" providerId="ADAL" clId="{3E5E5299-DE6B-4E7C-A80A-284BAC684B5D}" dt="2022-01-23T18:05:09.235" v="8" actId="20577"/>
          <ac:spMkLst>
            <pc:docMk/>
            <pc:sldMk cId="0" sldId="1566"/>
            <ac:spMk id="15361" creationId="{2BCE8B09-DC61-41D6-A436-BA5A8EE5115D}"/>
          </ac:spMkLst>
        </pc:spChg>
      </pc:sldChg>
      <pc:sldChg chg="addSp delSp add del setBg delDesignElem">
        <pc:chgData name="Shaowei Wang" userId="e596398d-db6e-4c6b-9fe5-24de495b6c4d" providerId="ADAL" clId="{3E5E5299-DE6B-4E7C-A80A-284BAC684B5D}" dt="2022-02-01T22:58:49.031" v="18"/>
        <pc:sldMkLst>
          <pc:docMk/>
          <pc:sldMk cId="2907387372" sldId="1577"/>
        </pc:sldMkLst>
        <pc:spChg chg="add del">
          <ac:chgData name="Shaowei Wang" userId="e596398d-db6e-4c6b-9fe5-24de495b6c4d" providerId="ADAL" clId="{3E5E5299-DE6B-4E7C-A80A-284BAC684B5D}" dt="2022-02-01T22:58:49.031" v="18"/>
          <ac:spMkLst>
            <pc:docMk/>
            <pc:sldMk cId="2907387372" sldId="1577"/>
            <ac:spMk id="71" creationId="{4B6ECB93-D7FF-4F09-A8ED-D4588EE7C7DA}"/>
          </ac:spMkLst>
        </pc:spChg>
        <pc:spChg chg="add del">
          <ac:chgData name="Shaowei Wang" userId="e596398d-db6e-4c6b-9fe5-24de495b6c4d" providerId="ADAL" clId="{3E5E5299-DE6B-4E7C-A80A-284BAC684B5D}" dt="2022-02-01T22:58:49.031" v="18"/>
          <ac:spMkLst>
            <pc:docMk/>
            <pc:sldMk cId="2907387372" sldId="1577"/>
            <ac:spMk id="73" creationId="{EBF87945-A001-489F-9D9B-7D9435F0B9CA}"/>
          </ac:spMkLst>
        </pc:spChg>
      </pc:sldChg>
      <pc:sldChg chg="modSp mod">
        <pc:chgData name="Shaowei Wang" userId="e596398d-db6e-4c6b-9fe5-24de495b6c4d" providerId="ADAL" clId="{3E5E5299-DE6B-4E7C-A80A-284BAC684B5D}" dt="2022-02-01T23:15:30.676" v="99" actId="1076"/>
        <pc:sldMkLst>
          <pc:docMk/>
          <pc:sldMk cId="4156405644" sldId="1737"/>
        </pc:sldMkLst>
        <pc:spChg chg="mod">
          <ac:chgData name="Shaowei Wang" userId="e596398d-db6e-4c6b-9fe5-24de495b6c4d" providerId="ADAL" clId="{3E5E5299-DE6B-4E7C-A80A-284BAC684B5D}" dt="2022-02-01T23:15:30.676" v="99" actId="1076"/>
          <ac:spMkLst>
            <pc:docMk/>
            <pc:sldMk cId="4156405644" sldId="1737"/>
            <ac:spMk id="699" creationId="{00000000-0000-0000-0000-000000000000}"/>
          </ac:spMkLst>
        </pc:spChg>
      </pc:sldChg>
      <pc:sldChg chg="modSp mod">
        <pc:chgData name="Shaowei Wang" userId="e596398d-db6e-4c6b-9fe5-24de495b6c4d" providerId="ADAL" clId="{3E5E5299-DE6B-4E7C-A80A-284BAC684B5D}" dt="2022-02-01T23:21:55.815" v="330" actId="20577"/>
        <pc:sldMkLst>
          <pc:docMk/>
          <pc:sldMk cId="604439489" sldId="1738"/>
        </pc:sldMkLst>
        <pc:spChg chg="mod">
          <ac:chgData name="Shaowei Wang" userId="e596398d-db6e-4c6b-9fe5-24de495b6c4d" providerId="ADAL" clId="{3E5E5299-DE6B-4E7C-A80A-284BAC684B5D}" dt="2022-02-01T23:21:55.815" v="330" actId="20577"/>
          <ac:spMkLst>
            <pc:docMk/>
            <pc:sldMk cId="604439489" sldId="1738"/>
            <ac:spMk id="4" creationId="{00000000-0000-0000-0000-000000000000}"/>
          </ac:spMkLst>
        </pc:spChg>
      </pc:sldChg>
      <pc:sldChg chg="add del">
        <pc:chgData name="Shaowei Wang" userId="e596398d-db6e-4c6b-9fe5-24de495b6c4d" providerId="ADAL" clId="{3E5E5299-DE6B-4E7C-A80A-284BAC684B5D}" dt="2022-02-01T23:35:17.476" v="343" actId="47"/>
        <pc:sldMkLst>
          <pc:docMk/>
          <pc:sldMk cId="3970046219" sldId="1749"/>
        </pc:sldMkLst>
      </pc:sldChg>
      <pc:sldChg chg="del">
        <pc:chgData name="Shaowei Wang" userId="e596398d-db6e-4c6b-9fe5-24de495b6c4d" providerId="ADAL" clId="{3E5E5299-DE6B-4E7C-A80A-284BAC684B5D}" dt="2022-02-01T22:55:38.695" v="15" actId="47"/>
        <pc:sldMkLst>
          <pc:docMk/>
          <pc:sldMk cId="452417980" sldId="1751"/>
        </pc:sldMkLst>
      </pc:sldChg>
      <pc:sldChg chg="del">
        <pc:chgData name="Shaowei Wang" userId="e596398d-db6e-4c6b-9fe5-24de495b6c4d" providerId="ADAL" clId="{3E5E5299-DE6B-4E7C-A80A-284BAC684B5D}" dt="2022-02-01T22:55:38.695" v="15" actId="47"/>
        <pc:sldMkLst>
          <pc:docMk/>
          <pc:sldMk cId="1835127798" sldId="1752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2394822761" sldId="1756"/>
        </pc:sldMkLst>
      </pc:sldChg>
      <pc:sldChg chg="modSp del mod">
        <pc:chgData name="Shaowei Wang" userId="e596398d-db6e-4c6b-9fe5-24de495b6c4d" providerId="ADAL" clId="{3E5E5299-DE6B-4E7C-A80A-284BAC684B5D}" dt="2022-02-01T23:40:56.918" v="362" actId="47"/>
        <pc:sldMkLst>
          <pc:docMk/>
          <pc:sldMk cId="2883686451" sldId="1757"/>
        </pc:sldMkLst>
        <pc:spChg chg="mod">
          <ac:chgData name="Shaowei Wang" userId="e596398d-db6e-4c6b-9fe5-24de495b6c4d" providerId="ADAL" clId="{3E5E5299-DE6B-4E7C-A80A-284BAC684B5D}" dt="2022-02-01T23:32:19.140" v="336" actId="20577"/>
          <ac:spMkLst>
            <pc:docMk/>
            <pc:sldMk cId="2883686451" sldId="1757"/>
            <ac:spMk id="2" creationId="{206D9A44-93C7-F742-BE9C-C426883E2798}"/>
          </ac:spMkLst>
        </pc:spChg>
        <pc:spChg chg="mod">
          <ac:chgData name="Shaowei Wang" userId="e596398d-db6e-4c6b-9fe5-24de495b6c4d" providerId="ADAL" clId="{3E5E5299-DE6B-4E7C-A80A-284BAC684B5D}" dt="2022-02-01T23:33:05.118" v="337" actId="20577"/>
          <ac:spMkLst>
            <pc:docMk/>
            <pc:sldMk cId="2883686451" sldId="1757"/>
            <ac:spMk id="3" creationId="{EEBDF2C5-6D78-A741-A3DF-E07F9C12E739}"/>
          </ac:spMkLst>
        </pc:spChg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3485777244" sldId="1758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298117167" sldId="1759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12228942" sldId="1760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2210146827" sldId="1761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1364000849" sldId="1763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3324983031" sldId="1764"/>
        </pc:sldMkLst>
      </pc:sldChg>
      <pc:sldChg chg="del">
        <pc:chgData name="Shaowei Wang" userId="e596398d-db6e-4c6b-9fe5-24de495b6c4d" providerId="ADAL" clId="{3E5E5299-DE6B-4E7C-A80A-284BAC684B5D}" dt="2022-02-01T23:22:27.134" v="331" actId="47"/>
        <pc:sldMkLst>
          <pc:docMk/>
          <pc:sldMk cId="1628464697" sldId="1768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1944827061" sldId="1775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1666976028" sldId="1776"/>
        </pc:sldMkLst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2892011341" sldId="1777"/>
        </pc:sldMkLst>
      </pc:sldChg>
      <pc:sldChg chg="modSp modAnim">
        <pc:chgData name="Shaowei Wang" userId="e596398d-db6e-4c6b-9fe5-24de495b6c4d" providerId="ADAL" clId="{3E5E5299-DE6B-4E7C-A80A-284BAC684B5D}" dt="2022-02-01T23:00:05.564" v="42" actId="20577"/>
        <pc:sldMkLst>
          <pc:docMk/>
          <pc:sldMk cId="3120087232" sldId="1780"/>
        </pc:sldMkLst>
        <pc:spChg chg="mod">
          <ac:chgData name="Shaowei Wang" userId="e596398d-db6e-4c6b-9fe5-24de495b6c4d" providerId="ADAL" clId="{3E5E5299-DE6B-4E7C-A80A-284BAC684B5D}" dt="2022-02-01T23:00:05.564" v="42" actId="20577"/>
          <ac:spMkLst>
            <pc:docMk/>
            <pc:sldMk cId="3120087232" sldId="1780"/>
            <ac:spMk id="15" creationId="{A9DC407B-1E11-7449-AF88-8EBF277BCA08}"/>
          </ac:spMkLst>
        </pc:spChg>
      </pc:sldChg>
      <pc:sldChg chg="del">
        <pc:chgData name="Shaowei Wang" userId="e596398d-db6e-4c6b-9fe5-24de495b6c4d" providerId="ADAL" clId="{3E5E5299-DE6B-4E7C-A80A-284BAC684B5D}" dt="2022-01-23T16:18:25.302" v="0" actId="2696"/>
        <pc:sldMkLst>
          <pc:docMk/>
          <pc:sldMk cId="3110218996" sldId="1781"/>
        </pc:sldMkLst>
      </pc:sldChg>
      <pc:sldChg chg="addSp delSp modSp new mod">
        <pc:chgData name="Shaowei Wang" userId="e596398d-db6e-4c6b-9fe5-24de495b6c4d" providerId="ADAL" clId="{3E5E5299-DE6B-4E7C-A80A-284BAC684B5D}" dt="2022-02-01T23:09:54.822" v="93" actId="1076"/>
        <pc:sldMkLst>
          <pc:docMk/>
          <pc:sldMk cId="800736590" sldId="1783"/>
        </pc:sldMkLst>
        <pc:spChg chg="mod">
          <ac:chgData name="Shaowei Wang" userId="e596398d-db6e-4c6b-9fe5-24de495b6c4d" providerId="ADAL" clId="{3E5E5299-DE6B-4E7C-A80A-284BAC684B5D}" dt="2022-02-01T23:09:54.822" v="93" actId="1076"/>
          <ac:spMkLst>
            <pc:docMk/>
            <pc:sldMk cId="800736590" sldId="1783"/>
            <ac:spMk id="2" creationId="{E96F86AE-4BAB-4EE0-9447-4AF2AA428EC3}"/>
          </ac:spMkLst>
        </pc:spChg>
        <pc:spChg chg="del">
          <ac:chgData name="Shaowei Wang" userId="e596398d-db6e-4c6b-9fe5-24de495b6c4d" providerId="ADAL" clId="{3E5E5299-DE6B-4E7C-A80A-284BAC684B5D}" dt="2022-02-01T23:05:16.473" v="86" actId="478"/>
          <ac:spMkLst>
            <pc:docMk/>
            <pc:sldMk cId="800736590" sldId="1783"/>
            <ac:spMk id="3" creationId="{D7D7BBCF-F03E-4EB2-96DA-2DD578D19928}"/>
          </ac:spMkLst>
        </pc:spChg>
        <pc:picChg chg="add mod">
          <ac:chgData name="Shaowei Wang" userId="e596398d-db6e-4c6b-9fe5-24de495b6c4d" providerId="ADAL" clId="{3E5E5299-DE6B-4E7C-A80A-284BAC684B5D}" dt="2022-02-01T23:09:40.519" v="91" actId="14100"/>
          <ac:picMkLst>
            <pc:docMk/>
            <pc:sldMk cId="800736590" sldId="1783"/>
            <ac:picMk id="5" creationId="{114F2853-6AD2-4559-8EF5-0340F4E3D869}"/>
          </ac:picMkLst>
        </pc:picChg>
      </pc:sldChg>
      <pc:sldChg chg="new del">
        <pc:chgData name="Shaowei Wang" userId="e596398d-db6e-4c6b-9fe5-24de495b6c4d" providerId="ADAL" clId="{3E5E5299-DE6B-4E7C-A80A-284BAC684B5D}" dt="2022-02-01T23:09:34.929" v="90" actId="47"/>
        <pc:sldMkLst>
          <pc:docMk/>
          <pc:sldMk cId="458605270" sldId="1784"/>
        </pc:sldMkLst>
      </pc:sldChg>
      <pc:sldChg chg="addSp modSp new del">
        <pc:chgData name="Shaowei Wang" userId="e596398d-db6e-4c6b-9fe5-24de495b6c4d" providerId="ADAL" clId="{3E5E5299-DE6B-4E7C-A80A-284BAC684B5D}" dt="2022-02-01T23:14:12.459" v="96" actId="47"/>
        <pc:sldMkLst>
          <pc:docMk/>
          <pc:sldMk cId="564798439" sldId="1784"/>
        </pc:sldMkLst>
        <pc:picChg chg="add mod">
          <ac:chgData name="Shaowei Wang" userId="e596398d-db6e-4c6b-9fe5-24de495b6c4d" providerId="ADAL" clId="{3E5E5299-DE6B-4E7C-A80A-284BAC684B5D}" dt="2022-02-01T23:14:06.466" v="95"/>
          <ac:picMkLst>
            <pc:docMk/>
            <pc:sldMk cId="564798439" sldId="1784"/>
            <ac:picMk id="5" creationId="{69471709-7FF7-4F12-9DA6-AA2041D7EB51}"/>
          </ac:picMkLst>
        </pc:picChg>
        <pc:inkChg chg="add mod">
          <ac:chgData name="Shaowei Wang" userId="e596398d-db6e-4c6b-9fe5-24de495b6c4d" providerId="ADAL" clId="{3E5E5299-DE6B-4E7C-A80A-284BAC684B5D}" dt="2022-02-01T23:14:06.466" v="95"/>
          <ac:inkMkLst>
            <pc:docMk/>
            <pc:sldMk cId="564798439" sldId="1784"/>
            <ac:inkMk id="6" creationId="{723A8409-E07F-441A-A6F3-6391D9B228CC}"/>
          </ac:inkMkLst>
        </pc:inkChg>
      </pc:sldChg>
      <pc:sldChg chg="addSp delSp modSp new add del mod">
        <pc:chgData name="Shaowei Wang" userId="e596398d-db6e-4c6b-9fe5-24de495b6c4d" providerId="ADAL" clId="{3E5E5299-DE6B-4E7C-A80A-284BAC684B5D}" dt="2022-02-02T00:24:43.069" v="437" actId="14100"/>
        <pc:sldMkLst>
          <pc:docMk/>
          <pc:sldMk cId="1484609591" sldId="1784"/>
        </pc:sldMkLst>
        <pc:spChg chg="mod">
          <ac:chgData name="Shaowei Wang" userId="e596398d-db6e-4c6b-9fe5-24de495b6c4d" providerId="ADAL" clId="{3E5E5299-DE6B-4E7C-A80A-284BAC684B5D}" dt="2022-02-02T00:22:16.725" v="414" actId="27636"/>
          <ac:spMkLst>
            <pc:docMk/>
            <pc:sldMk cId="1484609591" sldId="1784"/>
            <ac:spMk id="2" creationId="{397D2709-4B71-425F-A09C-0C82CDFD4C94}"/>
          </ac:spMkLst>
        </pc:spChg>
        <pc:spChg chg="del">
          <ac:chgData name="Shaowei Wang" userId="e596398d-db6e-4c6b-9fe5-24de495b6c4d" providerId="ADAL" clId="{3E5E5299-DE6B-4E7C-A80A-284BAC684B5D}" dt="2022-02-02T00:24:37.431" v="433" actId="478"/>
          <ac:spMkLst>
            <pc:docMk/>
            <pc:sldMk cId="1484609591" sldId="1784"/>
            <ac:spMk id="3" creationId="{E6EF3AD7-B27D-4B2E-80F2-ACC3204D8BDF}"/>
          </ac:spMkLst>
        </pc:spChg>
        <pc:spChg chg="add del">
          <ac:chgData name="Shaowei Wang" userId="e596398d-db6e-4c6b-9fe5-24de495b6c4d" providerId="ADAL" clId="{3E5E5299-DE6B-4E7C-A80A-284BAC684B5D}" dt="2022-02-02T00:23:37.012" v="416" actId="22"/>
          <ac:spMkLst>
            <pc:docMk/>
            <pc:sldMk cId="1484609591" sldId="1784"/>
            <ac:spMk id="6" creationId="{6AB9D372-D4E1-4F29-93B9-B15759B4A489}"/>
          </ac:spMkLst>
        </pc:spChg>
        <pc:picChg chg="add mod">
          <ac:chgData name="Shaowei Wang" userId="e596398d-db6e-4c6b-9fe5-24de495b6c4d" providerId="ADAL" clId="{3E5E5299-DE6B-4E7C-A80A-284BAC684B5D}" dt="2022-02-02T00:24:43.069" v="437" actId="14100"/>
          <ac:picMkLst>
            <pc:docMk/>
            <pc:sldMk cId="1484609591" sldId="1784"/>
            <ac:picMk id="1026" creationId="{57664250-D6CD-436C-9524-66DC0ED07376}"/>
          </ac:picMkLst>
        </pc:picChg>
      </pc:sldChg>
      <pc:sldChg chg="addSp delSp modSp new mod modClrScheme chgLayout">
        <pc:chgData name="Shaowei Wang" userId="e596398d-db6e-4c6b-9fe5-24de495b6c4d" providerId="ADAL" clId="{3E5E5299-DE6B-4E7C-A80A-284BAC684B5D}" dt="2022-02-02T00:24:27.704" v="432" actId="20577"/>
        <pc:sldMkLst>
          <pc:docMk/>
          <pc:sldMk cId="2338598403" sldId="1785"/>
        </pc:sldMkLst>
        <pc:spChg chg="del mod ord">
          <ac:chgData name="Shaowei Wang" userId="e596398d-db6e-4c6b-9fe5-24de495b6c4d" providerId="ADAL" clId="{3E5E5299-DE6B-4E7C-A80A-284BAC684B5D}" dt="2022-02-02T00:23:57.386" v="419" actId="700"/>
          <ac:spMkLst>
            <pc:docMk/>
            <pc:sldMk cId="2338598403" sldId="1785"/>
            <ac:spMk id="2" creationId="{1D293F73-A1FF-4A62-9FC7-B6C1C0F35277}"/>
          </ac:spMkLst>
        </pc:spChg>
        <pc:spChg chg="mod ord">
          <ac:chgData name="Shaowei Wang" userId="e596398d-db6e-4c6b-9fe5-24de495b6c4d" providerId="ADAL" clId="{3E5E5299-DE6B-4E7C-A80A-284BAC684B5D}" dt="2022-02-02T00:23:57.386" v="419" actId="700"/>
          <ac:spMkLst>
            <pc:docMk/>
            <pc:sldMk cId="2338598403" sldId="1785"/>
            <ac:spMk id="3" creationId="{C010884F-39D9-4AE7-ABBC-71FE878B648D}"/>
          </ac:spMkLst>
        </pc:spChg>
        <pc:spChg chg="add mod ord">
          <ac:chgData name="Shaowei Wang" userId="e596398d-db6e-4c6b-9fe5-24de495b6c4d" providerId="ADAL" clId="{3E5E5299-DE6B-4E7C-A80A-284BAC684B5D}" dt="2022-02-02T00:23:59.940" v="428" actId="20577"/>
          <ac:spMkLst>
            <pc:docMk/>
            <pc:sldMk cId="2338598403" sldId="1785"/>
            <ac:spMk id="4" creationId="{E0FF8C40-4FEA-4415-A2F7-206DBABB3D9F}"/>
          </ac:spMkLst>
        </pc:spChg>
        <pc:spChg chg="add mod ord">
          <ac:chgData name="Shaowei Wang" userId="e596398d-db6e-4c6b-9fe5-24de495b6c4d" providerId="ADAL" clId="{3E5E5299-DE6B-4E7C-A80A-284BAC684B5D}" dt="2022-02-02T00:24:27.704" v="432" actId="20577"/>
          <ac:spMkLst>
            <pc:docMk/>
            <pc:sldMk cId="2338598403" sldId="1785"/>
            <ac:spMk id="5" creationId="{5D9B2A80-160E-4A83-A01F-A30D23A7A3CB}"/>
          </ac:spMkLst>
        </pc:spChg>
      </pc:sldChg>
      <pc:sldChg chg="addSp delSp modSp add mod modClrScheme chgLayout">
        <pc:chgData name="Shaowei Wang" userId="e596398d-db6e-4c6b-9fe5-24de495b6c4d" providerId="ADAL" clId="{3E5E5299-DE6B-4E7C-A80A-284BAC684B5D}" dt="2022-02-02T01:56:06.452" v="549" actId="21"/>
        <pc:sldMkLst>
          <pc:docMk/>
          <pc:sldMk cId="1146927173" sldId="1786"/>
        </pc:sldMkLst>
        <pc:spChg chg="mod">
          <ac:chgData name="Shaowei Wang" userId="e596398d-db6e-4c6b-9fe5-24de495b6c4d" providerId="ADAL" clId="{3E5E5299-DE6B-4E7C-A80A-284BAC684B5D}" dt="2022-02-02T01:56:06.452" v="549" actId="21"/>
          <ac:spMkLst>
            <pc:docMk/>
            <pc:sldMk cId="1146927173" sldId="1786"/>
            <ac:spMk id="2" creationId="{00000000-0000-0000-0000-000000000000}"/>
          </ac:spMkLst>
        </pc:spChg>
        <pc:spChg chg="add del">
          <ac:chgData name="Shaowei Wang" userId="e596398d-db6e-4c6b-9fe5-24de495b6c4d" providerId="ADAL" clId="{3E5E5299-DE6B-4E7C-A80A-284BAC684B5D}" dt="2022-02-02T01:53:46.560" v="499"/>
          <ac:spMkLst>
            <pc:docMk/>
            <pc:sldMk cId="1146927173" sldId="1786"/>
            <ac:spMk id="3" creationId="{8B659258-DCAD-48EF-8ABA-63F5F687A84B}"/>
          </ac:spMkLst>
        </pc:spChg>
        <pc:spChg chg="add del">
          <ac:chgData name="Shaowei Wang" userId="e596398d-db6e-4c6b-9fe5-24de495b6c4d" providerId="ADAL" clId="{3E5E5299-DE6B-4E7C-A80A-284BAC684B5D}" dt="2022-02-02T01:53:54.360" v="501"/>
          <ac:spMkLst>
            <pc:docMk/>
            <pc:sldMk cId="1146927173" sldId="1786"/>
            <ac:spMk id="4" creationId="{DD904583-C143-4F82-BEC8-6B12CF9BCCCF}"/>
          </ac:spMkLst>
        </pc:spChg>
        <pc:spChg chg="mod">
          <ac:chgData name="Shaowei Wang" userId="e596398d-db6e-4c6b-9fe5-24de495b6c4d" providerId="ADAL" clId="{3E5E5299-DE6B-4E7C-A80A-284BAC684B5D}" dt="2022-02-02T01:55:25.280" v="540" actId="26606"/>
          <ac:spMkLst>
            <pc:docMk/>
            <pc:sldMk cId="1146927173" sldId="1786"/>
            <ac:spMk id="5" creationId="{00000000-0000-0000-0000-000000000000}"/>
          </ac:spMkLst>
        </pc:spChg>
        <pc:spChg chg="add del">
          <ac:chgData name="Shaowei Wang" userId="e596398d-db6e-4c6b-9fe5-24de495b6c4d" providerId="ADAL" clId="{3E5E5299-DE6B-4E7C-A80A-284BAC684B5D}" dt="2022-02-02T01:53:58.756" v="504"/>
          <ac:spMkLst>
            <pc:docMk/>
            <pc:sldMk cId="1146927173" sldId="1786"/>
            <ac:spMk id="6" creationId="{01B43E42-5DF5-4DD3-AD2A-77F70284BFB0}"/>
          </ac:spMkLst>
        </pc:spChg>
        <pc:spChg chg="add del mod">
          <ac:chgData name="Shaowei Wang" userId="e596398d-db6e-4c6b-9fe5-24de495b6c4d" providerId="ADAL" clId="{3E5E5299-DE6B-4E7C-A80A-284BAC684B5D}" dt="2022-02-02T01:54:21.733" v="512" actId="478"/>
          <ac:spMkLst>
            <pc:docMk/>
            <pc:sldMk cId="1146927173" sldId="1786"/>
            <ac:spMk id="7" creationId="{4FBF6235-212A-4257-B003-4B506E7F0474}"/>
          </ac:spMkLst>
        </pc:spChg>
        <pc:spChg chg="add del mod">
          <ac:chgData name="Shaowei Wang" userId="e596398d-db6e-4c6b-9fe5-24de495b6c4d" providerId="ADAL" clId="{3E5E5299-DE6B-4E7C-A80A-284BAC684B5D}" dt="2022-02-02T01:54:47.412" v="522"/>
          <ac:spMkLst>
            <pc:docMk/>
            <pc:sldMk cId="1146927173" sldId="1786"/>
            <ac:spMk id="8" creationId="{8940A387-F685-4792-95F6-2800FE5BB009}"/>
          </ac:spMkLst>
        </pc:spChg>
        <pc:spChg chg="add del">
          <ac:chgData name="Shaowei Wang" userId="e596398d-db6e-4c6b-9fe5-24de495b6c4d" providerId="ADAL" clId="{3E5E5299-DE6B-4E7C-A80A-284BAC684B5D}" dt="2022-02-02T01:55:37.495" v="542" actId="22"/>
          <ac:spMkLst>
            <pc:docMk/>
            <pc:sldMk cId="1146927173" sldId="1786"/>
            <ac:spMk id="13" creationId="{9BE20FF7-D88C-46A1-979E-ACB25404E940}"/>
          </ac:spMkLst>
        </pc:spChg>
        <pc:spChg chg="add del mod">
          <ac:chgData name="Shaowei Wang" userId="e596398d-db6e-4c6b-9fe5-24de495b6c4d" providerId="ADAL" clId="{3E5E5299-DE6B-4E7C-A80A-284BAC684B5D}" dt="2022-02-02T01:55:25.280" v="540" actId="26606"/>
          <ac:spMkLst>
            <pc:docMk/>
            <pc:sldMk cId="1146927173" sldId="1786"/>
            <ac:spMk id="15" creationId="{F6C3F582-F4E2-4DA5-8A90-D8CB1E3D6911}"/>
          </ac:spMkLst>
        </pc:spChg>
        <pc:picChg chg="add mod">
          <ac:chgData name="Shaowei Wang" userId="e596398d-db6e-4c6b-9fe5-24de495b6c4d" providerId="ADAL" clId="{3E5E5299-DE6B-4E7C-A80A-284BAC684B5D}" dt="2022-02-02T01:55:25.280" v="540" actId="26606"/>
          <ac:picMkLst>
            <pc:docMk/>
            <pc:sldMk cId="1146927173" sldId="1786"/>
            <ac:picMk id="10" creationId="{2699F853-814A-46C8-AC02-6A1F1202F9C9}"/>
          </ac:picMkLst>
        </pc:picChg>
      </pc:sldChg>
      <pc:sldChg chg="addSp delSp modSp new mod">
        <pc:chgData name="Shaowei Wang" userId="e596398d-db6e-4c6b-9fe5-24de495b6c4d" providerId="ADAL" clId="{3E5E5299-DE6B-4E7C-A80A-284BAC684B5D}" dt="2022-02-02T01:55:50.584" v="548" actId="478"/>
        <pc:sldMkLst>
          <pc:docMk/>
          <pc:sldMk cId="1619343685" sldId="1787"/>
        </pc:sldMkLst>
        <pc:spChg chg="del">
          <ac:chgData name="Shaowei Wang" userId="e596398d-db6e-4c6b-9fe5-24de495b6c4d" providerId="ADAL" clId="{3E5E5299-DE6B-4E7C-A80A-284BAC684B5D}" dt="2022-02-02T01:55:50.584" v="548" actId="478"/>
          <ac:spMkLst>
            <pc:docMk/>
            <pc:sldMk cId="1619343685" sldId="1787"/>
            <ac:spMk id="2" creationId="{8DC1266A-7B5C-4594-B590-6A8E2FF9ABC5}"/>
          </ac:spMkLst>
        </pc:spChg>
        <pc:spChg chg="add mod">
          <ac:chgData name="Shaowei Wang" userId="e596398d-db6e-4c6b-9fe5-24de495b6c4d" providerId="ADAL" clId="{3E5E5299-DE6B-4E7C-A80A-284BAC684B5D}" dt="2022-02-02T01:55:48.053" v="547" actId="1076"/>
          <ac:spMkLst>
            <pc:docMk/>
            <pc:sldMk cId="1619343685" sldId="1787"/>
            <ac:spMk id="5" creationId="{51EEFA19-A8A2-41E7-815E-4BE5E83AB71E}"/>
          </ac:spMkLst>
        </pc:spChg>
      </pc:sldChg>
      <pc:sldChg chg="addSp modSp new mod">
        <pc:chgData name="Shaowei Wang" userId="e596398d-db6e-4c6b-9fe5-24de495b6c4d" providerId="ADAL" clId="{3E5E5299-DE6B-4E7C-A80A-284BAC684B5D}" dt="2022-02-02T01:57:02.953" v="556" actId="1076"/>
        <pc:sldMkLst>
          <pc:docMk/>
          <pc:sldMk cId="4190097015" sldId="1788"/>
        </pc:sldMkLst>
        <pc:spChg chg="add mod">
          <ac:chgData name="Shaowei Wang" userId="e596398d-db6e-4c6b-9fe5-24de495b6c4d" providerId="ADAL" clId="{3E5E5299-DE6B-4E7C-A80A-284BAC684B5D}" dt="2022-02-02T01:56:18.317" v="553" actId="1076"/>
          <ac:spMkLst>
            <pc:docMk/>
            <pc:sldMk cId="4190097015" sldId="1788"/>
            <ac:spMk id="5" creationId="{5CBB3A57-9151-4FC4-86B4-225060D33F5E}"/>
          </ac:spMkLst>
        </pc:spChg>
        <pc:picChg chg="add mod">
          <ac:chgData name="Shaowei Wang" userId="e596398d-db6e-4c6b-9fe5-24de495b6c4d" providerId="ADAL" clId="{3E5E5299-DE6B-4E7C-A80A-284BAC684B5D}" dt="2022-02-02T01:57:02.953" v="556" actId="1076"/>
          <ac:picMkLst>
            <pc:docMk/>
            <pc:sldMk cId="4190097015" sldId="1788"/>
            <ac:picMk id="7" creationId="{43564D56-A9FB-4C71-853C-AE92ADF5455D}"/>
          </ac:picMkLst>
        </pc:picChg>
      </pc:sldChg>
      <pc:sldChg chg="addSp modSp new mod">
        <pc:chgData name="Shaowei Wang" userId="e596398d-db6e-4c6b-9fe5-24de495b6c4d" providerId="ADAL" clId="{3E5E5299-DE6B-4E7C-A80A-284BAC684B5D}" dt="2022-02-02T02:03:28.771" v="585" actId="14100"/>
        <pc:sldMkLst>
          <pc:docMk/>
          <pc:sldMk cId="1404121738" sldId="1789"/>
        </pc:sldMkLst>
        <pc:spChg chg="mod">
          <ac:chgData name="Shaowei Wang" userId="e596398d-db6e-4c6b-9fe5-24de495b6c4d" providerId="ADAL" clId="{3E5E5299-DE6B-4E7C-A80A-284BAC684B5D}" dt="2022-02-02T01:57:34.142" v="577" actId="20577"/>
          <ac:spMkLst>
            <pc:docMk/>
            <pc:sldMk cId="1404121738" sldId="1789"/>
            <ac:spMk id="2" creationId="{CE29A005-BEE9-4CE5-88C7-8ECCECCB54A5}"/>
          </ac:spMkLst>
        </pc:spChg>
        <pc:spChg chg="add mod">
          <ac:chgData name="Shaowei Wang" userId="e596398d-db6e-4c6b-9fe5-24de495b6c4d" providerId="ADAL" clId="{3E5E5299-DE6B-4E7C-A80A-284BAC684B5D}" dt="2022-02-02T01:57:48.313" v="581" actId="1076"/>
          <ac:spMkLst>
            <pc:docMk/>
            <pc:sldMk cId="1404121738" sldId="1789"/>
            <ac:spMk id="5" creationId="{5E4DD128-3132-4B7C-BFC6-3ACD549E2413}"/>
          </ac:spMkLst>
        </pc:spChg>
        <pc:picChg chg="add mod">
          <ac:chgData name="Shaowei Wang" userId="e596398d-db6e-4c6b-9fe5-24de495b6c4d" providerId="ADAL" clId="{3E5E5299-DE6B-4E7C-A80A-284BAC684B5D}" dt="2022-02-02T02:03:28.771" v="585" actId="14100"/>
          <ac:picMkLst>
            <pc:docMk/>
            <pc:sldMk cId="1404121738" sldId="1789"/>
            <ac:picMk id="7" creationId="{99E00872-1560-48E1-92E8-473E8B31B887}"/>
          </ac:picMkLst>
        </pc:picChg>
      </pc:sldChg>
      <pc:sldChg chg="addSp new mod">
        <pc:chgData name="Shaowei Wang" userId="e596398d-db6e-4c6b-9fe5-24de495b6c4d" providerId="ADAL" clId="{3E5E5299-DE6B-4E7C-A80A-284BAC684B5D}" dt="2022-02-02T02:03:50.291" v="587" actId="22"/>
        <pc:sldMkLst>
          <pc:docMk/>
          <pc:sldMk cId="4023052053" sldId="1790"/>
        </pc:sldMkLst>
        <pc:picChg chg="add">
          <ac:chgData name="Shaowei Wang" userId="e596398d-db6e-4c6b-9fe5-24de495b6c4d" providerId="ADAL" clId="{3E5E5299-DE6B-4E7C-A80A-284BAC684B5D}" dt="2022-02-02T02:03:50.291" v="587" actId="22"/>
          <ac:picMkLst>
            <pc:docMk/>
            <pc:sldMk cId="4023052053" sldId="1790"/>
            <ac:picMk id="5" creationId="{0B196A7A-B463-42C1-A15E-F7D7FF8D9EBC}"/>
          </ac:picMkLst>
        </pc:picChg>
      </pc:sldChg>
    </pc:docChg>
  </pc:docChgLst>
  <pc:docChgLst>
    <pc:chgData name="Shaowei Wang" userId="e596398d-db6e-4c6b-9fe5-24de495b6c4d" providerId="ADAL" clId="{C1F1BE59-E77F-4462-BD30-061FFA10F778}"/>
    <pc:docChg chg="undo custSel addSld delSld modSld">
      <pc:chgData name="Shaowei Wang" userId="e596398d-db6e-4c6b-9fe5-24de495b6c4d" providerId="ADAL" clId="{C1F1BE59-E77F-4462-BD30-061FFA10F778}" dt="2022-02-03T18:30:21.445" v="455" actId="20577"/>
      <pc:docMkLst>
        <pc:docMk/>
      </pc:docMkLst>
      <pc:sldChg chg="modSp mod">
        <pc:chgData name="Shaowei Wang" userId="e596398d-db6e-4c6b-9fe5-24de495b6c4d" providerId="ADAL" clId="{C1F1BE59-E77F-4462-BD30-061FFA10F778}" dt="2022-02-02T20:27:50.428" v="3" actId="1076"/>
        <pc:sldMkLst>
          <pc:docMk/>
          <pc:sldMk cId="2909358308" sldId="260"/>
        </pc:sldMkLst>
        <pc:grpChg chg="mod">
          <ac:chgData name="Shaowei Wang" userId="e596398d-db6e-4c6b-9fe5-24de495b6c4d" providerId="ADAL" clId="{C1F1BE59-E77F-4462-BD30-061FFA10F778}" dt="2022-02-02T20:27:50.428" v="3" actId="1076"/>
          <ac:grpSpMkLst>
            <pc:docMk/>
            <pc:sldMk cId="2909358308" sldId="260"/>
            <ac:grpSpMk id="265" creationId="{00000000-0000-0000-0000-000000000000}"/>
          </ac:grpSpMkLst>
        </pc:grpChg>
      </pc:sldChg>
      <pc:sldChg chg="modSp mod">
        <pc:chgData name="Shaowei Wang" userId="e596398d-db6e-4c6b-9fe5-24de495b6c4d" providerId="ADAL" clId="{C1F1BE59-E77F-4462-BD30-061FFA10F778}" dt="2022-02-02T20:30:02.838" v="19" actId="1076"/>
        <pc:sldMkLst>
          <pc:docMk/>
          <pc:sldMk cId="4266764763" sldId="269"/>
        </pc:sldMkLst>
        <pc:spChg chg="mod">
          <ac:chgData name="Shaowei Wang" userId="e596398d-db6e-4c6b-9fe5-24de495b6c4d" providerId="ADAL" clId="{C1F1BE59-E77F-4462-BD30-061FFA10F778}" dt="2022-02-02T20:29:59.498" v="18" actId="1076"/>
          <ac:spMkLst>
            <pc:docMk/>
            <pc:sldMk cId="4266764763" sldId="269"/>
            <ac:spMk id="435" creationId="{00000000-0000-0000-0000-000000000000}"/>
          </ac:spMkLst>
        </pc:spChg>
        <pc:grpChg chg="mod">
          <ac:chgData name="Shaowei Wang" userId="e596398d-db6e-4c6b-9fe5-24de495b6c4d" providerId="ADAL" clId="{C1F1BE59-E77F-4462-BD30-061FFA10F778}" dt="2022-02-02T20:30:02.838" v="19" actId="1076"/>
          <ac:grpSpMkLst>
            <pc:docMk/>
            <pc:sldMk cId="4266764763" sldId="269"/>
            <ac:grpSpMk id="436" creationId="{00000000-0000-0000-0000-000000000000}"/>
          </ac:grpSpMkLst>
        </pc:grpChg>
        <pc:picChg chg="mod">
          <ac:chgData name="Shaowei Wang" userId="e596398d-db6e-4c6b-9fe5-24de495b6c4d" providerId="ADAL" clId="{C1F1BE59-E77F-4462-BD30-061FFA10F778}" dt="2022-02-02T20:29:31.354" v="8" actId="1076"/>
          <ac:picMkLst>
            <pc:docMk/>
            <pc:sldMk cId="4266764763" sldId="269"/>
            <ac:picMk id="434" creationId="{00000000-0000-0000-0000-000000000000}"/>
          </ac:picMkLst>
        </pc:picChg>
      </pc:sldChg>
      <pc:sldChg chg="addSp">
        <pc:chgData name="Shaowei Wang" userId="e596398d-db6e-4c6b-9fe5-24de495b6c4d" providerId="ADAL" clId="{C1F1BE59-E77F-4462-BD30-061FFA10F778}" dt="2022-02-03T18:12:20.236" v="361"/>
        <pc:sldMkLst>
          <pc:docMk/>
          <pc:sldMk cId="804183744" sldId="276"/>
        </pc:sldMkLst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804183744" sldId="276"/>
            <ac:inkMk id="2" creationId="{127C68FD-1DAA-49F6-A847-525EB32973B4}"/>
          </ac:inkMkLst>
        </pc:inkChg>
      </pc:sldChg>
      <pc:sldChg chg="modSp mod modNotesTx">
        <pc:chgData name="Shaowei Wang" userId="e596398d-db6e-4c6b-9fe5-24de495b6c4d" providerId="ADAL" clId="{C1F1BE59-E77F-4462-BD30-061FFA10F778}" dt="2022-02-02T20:47:51.313" v="304" actId="20577"/>
        <pc:sldMkLst>
          <pc:docMk/>
          <pc:sldMk cId="1553046087" sldId="332"/>
        </pc:sldMkLst>
        <pc:spChg chg="mod">
          <ac:chgData name="Shaowei Wang" userId="e596398d-db6e-4c6b-9fe5-24de495b6c4d" providerId="ADAL" clId="{C1F1BE59-E77F-4462-BD30-061FFA10F778}" dt="2022-02-02T20:47:51.313" v="304" actId="20577"/>
          <ac:spMkLst>
            <pc:docMk/>
            <pc:sldMk cId="1553046087" sldId="332"/>
            <ac:spMk id="6" creationId="{00000000-0000-0000-0000-000000000000}"/>
          </ac:spMkLst>
        </pc:spChg>
      </pc:sldChg>
      <pc:sldChg chg="addSp delSp mod delAnim">
        <pc:chgData name="Shaowei Wang" userId="e596398d-db6e-4c6b-9fe5-24de495b6c4d" providerId="ADAL" clId="{C1F1BE59-E77F-4462-BD30-061FFA10F778}" dt="2022-02-03T18:12:20.236" v="361"/>
        <pc:sldMkLst>
          <pc:docMk/>
          <pc:sldMk cId="3100476623" sldId="339"/>
        </pc:sldMkLst>
        <pc:grpChg chg="del">
          <ac:chgData name="Shaowei Wang" userId="e596398d-db6e-4c6b-9fe5-24de495b6c4d" providerId="ADAL" clId="{C1F1BE59-E77F-4462-BD30-061FFA10F778}" dt="2022-02-03T17:05:41.129" v="322" actId="478"/>
          <ac:grpSpMkLst>
            <pc:docMk/>
            <pc:sldMk cId="3100476623" sldId="339"/>
            <ac:grpSpMk id="606" creationId="{ACEF93BC-1573-47A5-A82E-781211858AC8}"/>
          </ac:grpSpMkLst>
        </pc:grpChg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3100476623" sldId="339"/>
            <ac:inkMk id="4" creationId="{5B76CA59-A12F-4E25-A74B-F82DF04B48D3}"/>
          </ac:inkMkLst>
        </pc:inkChg>
      </pc:sldChg>
      <pc:sldChg chg="addSp">
        <pc:chgData name="Shaowei Wang" userId="e596398d-db6e-4c6b-9fe5-24de495b6c4d" providerId="ADAL" clId="{C1F1BE59-E77F-4462-BD30-061FFA10F778}" dt="2022-02-03T18:12:20.236" v="361"/>
        <pc:sldMkLst>
          <pc:docMk/>
          <pc:sldMk cId="1595884586" sldId="341"/>
        </pc:sldMkLst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1595884586" sldId="341"/>
            <ac:inkMk id="3" creationId="{D1AD77F4-8D3F-438D-87C2-CEFC6379C88A}"/>
          </ac:inkMkLst>
        </pc:inkChg>
      </pc:sldChg>
      <pc:sldChg chg="del">
        <pc:chgData name="Shaowei Wang" userId="e596398d-db6e-4c6b-9fe5-24de495b6c4d" providerId="ADAL" clId="{C1F1BE59-E77F-4462-BD30-061FFA10F778}" dt="2022-02-02T20:27:15.256" v="0" actId="47"/>
        <pc:sldMkLst>
          <pc:docMk/>
          <pc:sldMk cId="3265143949" sldId="1463"/>
        </pc:sldMkLst>
      </pc:sldChg>
      <pc:sldChg chg="del">
        <pc:chgData name="Shaowei Wang" userId="e596398d-db6e-4c6b-9fe5-24de495b6c4d" providerId="ADAL" clId="{C1F1BE59-E77F-4462-BD30-061FFA10F778}" dt="2022-02-02T20:29:02.003" v="7" actId="47"/>
        <pc:sldMkLst>
          <pc:docMk/>
          <pc:sldMk cId="2988403864" sldId="1466"/>
        </pc:sldMkLst>
      </pc:sldChg>
      <pc:sldChg chg="modSp mod">
        <pc:chgData name="Shaowei Wang" userId="e596398d-db6e-4c6b-9fe5-24de495b6c4d" providerId="ADAL" clId="{C1F1BE59-E77F-4462-BD30-061FFA10F778}" dt="2022-02-02T20:30:48.744" v="26" actId="1076"/>
        <pc:sldMkLst>
          <pc:docMk/>
          <pc:sldMk cId="643423416" sldId="1471"/>
        </pc:sldMkLst>
        <pc:spChg chg="mod">
          <ac:chgData name="Shaowei Wang" userId="e596398d-db6e-4c6b-9fe5-24de495b6c4d" providerId="ADAL" clId="{C1F1BE59-E77F-4462-BD30-061FFA10F778}" dt="2022-02-02T20:30:43.855" v="25" actId="2711"/>
          <ac:spMkLst>
            <pc:docMk/>
            <pc:sldMk cId="643423416" sldId="1471"/>
            <ac:spMk id="496" creationId="{00000000-0000-0000-0000-000000000000}"/>
          </ac:spMkLst>
        </pc:spChg>
        <pc:picChg chg="mod">
          <ac:chgData name="Shaowei Wang" userId="e596398d-db6e-4c6b-9fe5-24de495b6c4d" providerId="ADAL" clId="{C1F1BE59-E77F-4462-BD30-061FFA10F778}" dt="2022-02-02T20:30:48.744" v="26" actId="1076"/>
          <ac:picMkLst>
            <pc:docMk/>
            <pc:sldMk cId="643423416" sldId="1471"/>
            <ac:picMk id="495" creationId="{00000000-0000-0000-0000-000000000000}"/>
          </ac:picMkLst>
        </pc:picChg>
      </pc:sldChg>
      <pc:sldChg chg="modSp mod">
        <pc:chgData name="Shaowei Wang" userId="e596398d-db6e-4c6b-9fe5-24de495b6c4d" providerId="ADAL" clId="{C1F1BE59-E77F-4462-BD30-061FFA10F778}" dt="2022-02-02T20:31:58.889" v="32" actId="1076"/>
        <pc:sldMkLst>
          <pc:docMk/>
          <pc:sldMk cId="1636213409" sldId="1474"/>
        </pc:sldMkLst>
        <pc:spChg chg="mod">
          <ac:chgData name="Shaowei Wang" userId="e596398d-db6e-4c6b-9fe5-24de495b6c4d" providerId="ADAL" clId="{C1F1BE59-E77F-4462-BD30-061FFA10F778}" dt="2022-02-02T20:31:58.889" v="32" actId="1076"/>
          <ac:spMkLst>
            <pc:docMk/>
            <pc:sldMk cId="1636213409" sldId="1474"/>
            <ac:spMk id="567" creationId="{00000000-0000-0000-0000-000000000000}"/>
          </ac:spMkLst>
        </pc:spChg>
      </pc:sldChg>
      <pc:sldChg chg="addSp">
        <pc:chgData name="Shaowei Wang" userId="e596398d-db6e-4c6b-9fe5-24de495b6c4d" providerId="ADAL" clId="{C1F1BE59-E77F-4462-BD30-061FFA10F778}" dt="2022-02-03T18:12:20.236" v="361"/>
        <pc:sldMkLst>
          <pc:docMk/>
          <pc:sldMk cId="885503220" sldId="1485"/>
        </pc:sldMkLst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885503220" sldId="1485"/>
            <ac:inkMk id="2" creationId="{739EF663-8BD8-4909-9570-728BE26F1E56}"/>
          </ac:inkMkLst>
        </pc:inkChg>
      </pc:sldChg>
      <pc:sldChg chg="delSp del mod">
        <pc:chgData name="Shaowei Wang" userId="e596398d-db6e-4c6b-9fe5-24de495b6c4d" providerId="ADAL" clId="{C1F1BE59-E77F-4462-BD30-061FFA10F778}" dt="2022-02-02T20:35:59.421" v="34" actId="47"/>
        <pc:sldMkLst>
          <pc:docMk/>
          <pc:sldMk cId="1349438099" sldId="1490"/>
        </pc:sldMkLst>
        <pc:picChg chg="del">
          <ac:chgData name="Shaowei Wang" userId="e596398d-db6e-4c6b-9fe5-24de495b6c4d" providerId="ADAL" clId="{C1F1BE59-E77F-4462-BD30-061FFA10F778}" dt="2022-02-02T20:35:57.209" v="33" actId="478"/>
          <ac:picMkLst>
            <pc:docMk/>
            <pc:sldMk cId="1349438099" sldId="1490"/>
            <ac:picMk id="361" creationId="{00000000-0000-0000-0000-000000000000}"/>
          </ac:picMkLst>
        </pc:picChg>
      </pc:sldChg>
      <pc:sldChg chg="modSp mod">
        <pc:chgData name="Shaowei Wang" userId="e596398d-db6e-4c6b-9fe5-24de495b6c4d" providerId="ADAL" clId="{C1F1BE59-E77F-4462-BD30-061FFA10F778}" dt="2022-02-03T17:03:38.017" v="321" actId="115"/>
        <pc:sldMkLst>
          <pc:docMk/>
          <pc:sldMk cId="2573740340" sldId="1496"/>
        </pc:sldMkLst>
        <pc:spChg chg="mod">
          <ac:chgData name="Shaowei Wang" userId="e596398d-db6e-4c6b-9fe5-24de495b6c4d" providerId="ADAL" clId="{C1F1BE59-E77F-4462-BD30-061FFA10F778}" dt="2022-02-03T17:03:38.017" v="321" actId="115"/>
          <ac:spMkLst>
            <pc:docMk/>
            <pc:sldMk cId="2573740340" sldId="1496"/>
            <ac:spMk id="477" creationId="{00000000-0000-0000-0000-000000000000}"/>
          </ac:spMkLst>
        </pc:spChg>
      </pc:sldChg>
      <pc:sldChg chg="del">
        <pc:chgData name="Shaowei Wang" userId="e596398d-db6e-4c6b-9fe5-24de495b6c4d" providerId="ADAL" clId="{C1F1BE59-E77F-4462-BD30-061FFA10F778}" dt="2022-02-02T20:28:25.953" v="6" actId="47"/>
        <pc:sldMkLst>
          <pc:docMk/>
          <pc:sldMk cId="1240540637" sldId="1499"/>
        </pc:sldMkLst>
      </pc:sldChg>
      <pc:sldChg chg="modSp mod">
        <pc:chgData name="Shaowei Wang" userId="e596398d-db6e-4c6b-9fe5-24de495b6c4d" providerId="ADAL" clId="{C1F1BE59-E77F-4462-BD30-061FFA10F778}" dt="2022-02-02T20:39:58.589" v="67" actId="20577"/>
        <pc:sldMkLst>
          <pc:docMk/>
          <pc:sldMk cId="3632770636" sldId="1501"/>
        </pc:sldMkLst>
        <pc:spChg chg="mod">
          <ac:chgData name="Shaowei Wang" userId="e596398d-db6e-4c6b-9fe5-24de495b6c4d" providerId="ADAL" clId="{C1F1BE59-E77F-4462-BD30-061FFA10F778}" dt="2022-02-02T20:39:58.589" v="67" actId="20577"/>
          <ac:spMkLst>
            <pc:docMk/>
            <pc:sldMk cId="3632770636" sldId="1501"/>
            <ac:spMk id="10" creationId="{62A4EFEE-B59D-EB46-85BB-7EBE07B61B73}"/>
          </ac:spMkLst>
        </pc:spChg>
      </pc:sldChg>
      <pc:sldChg chg="add del mod modShow">
        <pc:chgData name="Shaowei Wang" userId="e596398d-db6e-4c6b-9fe5-24de495b6c4d" providerId="ADAL" clId="{C1F1BE59-E77F-4462-BD30-061FFA10F778}" dt="2022-02-03T17:01:45.423" v="305" actId="47"/>
        <pc:sldMkLst>
          <pc:docMk/>
          <pc:sldMk cId="4095798306" sldId="1503"/>
        </pc:sldMkLst>
      </pc:sldChg>
      <pc:sldChg chg="modSp add mod">
        <pc:chgData name="Shaowei Wang" userId="e596398d-db6e-4c6b-9fe5-24de495b6c4d" providerId="ADAL" clId="{C1F1BE59-E77F-4462-BD30-061FFA10F778}" dt="2022-02-03T17:09:17.913" v="336" actId="20577"/>
        <pc:sldMkLst>
          <pc:docMk/>
          <pc:sldMk cId="1030136261" sldId="1554"/>
        </pc:sldMkLst>
        <pc:spChg chg="mod">
          <ac:chgData name="Shaowei Wang" userId="e596398d-db6e-4c6b-9fe5-24de495b6c4d" providerId="ADAL" clId="{C1F1BE59-E77F-4462-BD30-061FFA10F778}" dt="2022-02-03T17:09:17.913" v="336" actId="20577"/>
          <ac:spMkLst>
            <pc:docMk/>
            <pc:sldMk cId="1030136261" sldId="1554"/>
            <ac:spMk id="3" creationId="{06F1CEE1-07F1-40E0-9AA9-81210F8B2087}"/>
          </ac:spMkLst>
        </pc:spChg>
      </pc:sldChg>
      <pc:sldChg chg="modSp mod">
        <pc:chgData name="Shaowei Wang" userId="e596398d-db6e-4c6b-9fe5-24de495b6c4d" providerId="ADAL" clId="{C1F1BE59-E77F-4462-BD30-061FFA10F778}" dt="2022-02-02T20:30:25.739" v="23" actId="1076"/>
        <pc:sldMkLst>
          <pc:docMk/>
          <pc:sldMk cId="690140443" sldId="1735"/>
        </pc:sldMkLst>
        <pc:spChg chg="mod">
          <ac:chgData name="Shaowei Wang" userId="e596398d-db6e-4c6b-9fe5-24de495b6c4d" providerId="ADAL" clId="{C1F1BE59-E77F-4462-BD30-061FFA10F778}" dt="2022-02-02T20:30:16.004" v="21" actId="2711"/>
          <ac:spMkLst>
            <pc:docMk/>
            <pc:sldMk cId="690140443" sldId="1735"/>
            <ac:spMk id="455" creationId="{00000000-0000-0000-0000-000000000000}"/>
          </ac:spMkLst>
        </pc:spChg>
        <pc:grpChg chg="mod">
          <ac:chgData name="Shaowei Wang" userId="e596398d-db6e-4c6b-9fe5-24de495b6c4d" providerId="ADAL" clId="{C1F1BE59-E77F-4462-BD30-061FFA10F778}" dt="2022-02-02T20:30:18.953" v="22" actId="1076"/>
          <ac:grpSpMkLst>
            <pc:docMk/>
            <pc:sldMk cId="690140443" sldId="1735"/>
            <ac:grpSpMk id="456" creationId="{00000000-0000-0000-0000-000000000000}"/>
          </ac:grpSpMkLst>
        </pc:grpChg>
        <pc:picChg chg="mod">
          <ac:chgData name="Shaowei Wang" userId="e596398d-db6e-4c6b-9fe5-24de495b6c4d" providerId="ADAL" clId="{C1F1BE59-E77F-4462-BD30-061FFA10F778}" dt="2022-02-02T20:30:25.739" v="23" actId="1076"/>
          <ac:picMkLst>
            <pc:docMk/>
            <pc:sldMk cId="690140443" sldId="1735"/>
            <ac:picMk id="454" creationId="{00000000-0000-0000-0000-000000000000}"/>
          </ac:picMkLst>
        </pc:picChg>
      </pc:sldChg>
      <pc:sldChg chg="modSp mod">
        <pc:chgData name="Shaowei Wang" userId="e596398d-db6e-4c6b-9fe5-24de495b6c4d" providerId="ADAL" clId="{C1F1BE59-E77F-4462-BD30-061FFA10F778}" dt="2022-02-03T17:08:30.116" v="329" actId="20577"/>
        <pc:sldMkLst>
          <pc:docMk/>
          <pc:sldMk cId="604439489" sldId="1738"/>
        </pc:sldMkLst>
        <pc:spChg chg="mod">
          <ac:chgData name="Shaowei Wang" userId="e596398d-db6e-4c6b-9fe5-24de495b6c4d" providerId="ADAL" clId="{C1F1BE59-E77F-4462-BD30-061FFA10F778}" dt="2022-02-03T17:08:30.116" v="329" actId="20577"/>
          <ac:spMkLst>
            <pc:docMk/>
            <pc:sldMk cId="604439489" sldId="1738"/>
            <ac:spMk id="4" creationId="{00000000-0000-0000-0000-000000000000}"/>
          </ac:spMkLst>
        </pc:spChg>
      </pc:sldChg>
      <pc:sldChg chg="addSp">
        <pc:chgData name="Shaowei Wang" userId="e596398d-db6e-4c6b-9fe5-24de495b6c4d" providerId="ADAL" clId="{C1F1BE59-E77F-4462-BD30-061FFA10F778}" dt="2022-02-03T18:12:20.236" v="361"/>
        <pc:sldMkLst>
          <pc:docMk/>
          <pc:sldMk cId="3089788340" sldId="1782"/>
        </pc:sldMkLst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3089788340" sldId="1782"/>
            <ac:inkMk id="2" creationId="{F20BA80F-A423-4929-B7E2-6C3CD32D6AE7}"/>
          </ac:inkMkLst>
        </pc:inkChg>
      </pc:sldChg>
      <pc:sldChg chg="delSp modSp mod">
        <pc:chgData name="Shaowei Wang" userId="e596398d-db6e-4c6b-9fe5-24de495b6c4d" providerId="ADAL" clId="{C1F1BE59-E77F-4462-BD30-061FFA10F778}" dt="2022-02-03T17:06:30.820" v="324" actId="1076"/>
        <pc:sldMkLst>
          <pc:docMk/>
          <pc:sldMk cId="800736590" sldId="1783"/>
        </pc:sldMkLst>
        <pc:spChg chg="mod">
          <ac:chgData name="Shaowei Wang" userId="e596398d-db6e-4c6b-9fe5-24de495b6c4d" providerId="ADAL" clId="{C1F1BE59-E77F-4462-BD30-061FFA10F778}" dt="2022-02-03T17:06:30.820" v="324" actId="1076"/>
          <ac:spMkLst>
            <pc:docMk/>
            <pc:sldMk cId="800736590" sldId="1783"/>
            <ac:spMk id="2" creationId="{E96F86AE-4BAB-4EE0-9447-4AF2AA428EC3}"/>
          </ac:spMkLst>
        </pc:spChg>
        <pc:picChg chg="del">
          <ac:chgData name="Shaowei Wang" userId="e596398d-db6e-4c6b-9fe5-24de495b6c4d" providerId="ADAL" clId="{C1F1BE59-E77F-4462-BD30-061FFA10F778}" dt="2022-02-03T17:06:25.808" v="323" actId="478"/>
          <ac:picMkLst>
            <pc:docMk/>
            <pc:sldMk cId="800736590" sldId="1783"/>
            <ac:picMk id="5" creationId="{114F2853-6AD2-4559-8EF5-0340F4E3D869}"/>
          </ac:picMkLst>
        </pc:picChg>
      </pc:sldChg>
      <pc:sldChg chg="modSp mod">
        <pc:chgData name="Shaowei Wang" userId="e596398d-db6e-4c6b-9fe5-24de495b6c4d" providerId="ADAL" clId="{C1F1BE59-E77F-4462-BD30-061FFA10F778}" dt="2022-02-03T17:18:54.439" v="352" actId="20577"/>
        <pc:sldMkLst>
          <pc:docMk/>
          <pc:sldMk cId="2338598403" sldId="1785"/>
        </pc:sldMkLst>
        <pc:spChg chg="mod">
          <ac:chgData name="Shaowei Wang" userId="e596398d-db6e-4c6b-9fe5-24de495b6c4d" providerId="ADAL" clId="{C1F1BE59-E77F-4462-BD30-061FFA10F778}" dt="2022-02-03T17:18:54.439" v="352" actId="20577"/>
          <ac:spMkLst>
            <pc:docMk/>
            <pc:sldMk cId="2338598403" sldId="1785"/>
            <ac:spMk id="5" creationId="{5D9B2A80-160E-4A83-A01F-A30D23A7A3CB}"/>
          </ac:spMkLst>
        </pc:spChg>
      </pc:sldChg>
      <pc:sldChg chg="modSp mod modNotesTx">
        <pc:chgData name="Shaowei Wang" userId="e596398d-db6e-4c6b-9fe5-24de495b6c4d" providerId="ADAL" clId="{C1F1BE59-E77F-4462-BD30-061FFA10F778}" dt="2022-02-03T18:30:21.445" v="455" actId="20577"/>
        <pc:sldMkLst>
          <pc:docMk/>
          <pc:sldMk cId="1146927173" sldId="1786"/>
        </pc:sldMkLst>
        <pc:spChg chg="mod">
          <ac:chgData name="Shaowei Wang" userId="e596398d-db6e-4c6b-9fe5-24de495b6c4d" providerId="ADAL" clId="{C1F1BE59-E77F-4462-BD30-061FFA10F778}" dt="2022-02-03T18:30:21.445" v="455" actId="20577"/>
          <ac:spMkLst>
            <pc:docMk/>
            <pc:sldMk cId="1146927173" sldId="1786"/>
            <ac:spMk id="2" creationId="{00000000-0000-0000-0000-000000000000}"/>
          </ac:spMkLst>
        </pc:spChg>
        <pc:picChg chg="mod">
          <ac:chgData name="Shaowei Wang" userId="e596398d-db6e-4c6b-9fe5-24de495b6c4d" providerId="ADAL" clId="{C1F1BE59-E77F-4462-BD30-061FFA10F778}" dt="2022-02-03T18:27:31.667" v="385" actId="1076"/>
          <ac:picMkLst>
            <pc:docMk/>
            <pc:sldMk cId="1146927173" sldId="1786"/>
            <ac:picMk id="10" creationId="{2699F853-814A-46C8-AC02-6A1F1202F9C9}"/>
          </ac:picMkLst>
        </pc:picChg>
      </pc:sldChg>
      <pc:sldChg chg="addSp delSp modSp new mod">
        <pc:chgData name="Shaowei Wang" userId="e596398d-db6e-4c6b-9fe5-24de495b6c4d" providerId="ADAL" clId="{C1F1BE59-E77F-4462-BD30-061FFA10F778}" dt="2022-02-03T18:12:20.236" v="361"/>
        <pc:sldMkLst>
          <pc:docMk/>
          <pc:sldMk cId="812659915" sldId="1791"/>
        </pc:sldMkLst>
        <pc:spChg chg="del">
          <ac:chgData name="Shaowei Wang" userId="e596398d-db6e-4c6b-9fe5-24de495b6c4d" providerId="ADAL" clId="{C1F1BE59-E77F-4462-BD30-061FFA10F778}" dt="2022-02-03T17:13:24.344" v="345" actId="478"/>
          <ac:spMkLst>
            <pc:docMk/>
            <pc:sldMk cId="812659915" sldId="1791"/>
            <ac:spMk id="3" creationId="{E7ED7858-316B-4B6B-8FD4-FBB85F006C0C}"/>
          </ac:spMkLst>
        </pc:spChg>
        <pc:spChg chg="add mod">
          <ac:chgData name="Shaowei Wang" userId="e596398d-db6e-4c6b-9fe5-24de495b6c4d" providerId="ADAL" clId="{C1F1BE59-E77F-4462-BD30-061FFA10F778}" dt="2022-02-03T17:13:32.810" v="348" actId="1076"/>
          <ac:spMkLst>
            <pc:docMk/>
            <pc:sldMk cId="812659915" sldId="1791"/>
            <ac:spMk id="8" creationId="{DFE01E72-CDB2-46FF-8649-1368DE838B96}"/>
          </ac:spMkLst>
        </pc:spChg>
        <pc:picChg chg="add mod">
          <ac:chgData name="Shaowei Wang" userId="e596398d-db6e-4c6b-9fe5-24de495b6c4d" providerId="ADAL" clId="{C1F1BE59-E77F-4462-BD30-061FFA10F778}" dt="2022-02-03T17:13:22.083" v="344" actId="1076"/>
          <ac:picMkLst>
            <pc:docMk/>
            <pc:sldMk cId="812659915" sldId="1791"/>
            <ac:picMk id="6" creationId="{7E8538E2-6DC3-4275-BF8A-1F83AE576A41}"/>
          </ac:picMkLst>
        </pc:picChg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812659915" sldId="1791"/>
            <ac:inkMk id="3" creationId="{041F2ADB-4DB8-4125-A17D-245A4C0972F6}"/>
          </ac:inkMkLst>
        </pc:inkChg>
      </pc:sldChg>
      <pc:sldChg chg="new del">
        <pc:chgData name="Shaowei Wang" userId="e596398d-db6e-4c6b-9fe5-24de495b6c4d" providerId="ADAL" clId="{C1F1BE59-E77F-4462-BD30-061FFA10F778}" dt="2022-02-03T17:10:08.516" v="338" actId="47"/>
        <pc:sldMkLst>
          <pc:docMk/>
          <pc:sldMk cId="3712276231" sldId="1791"/>
        </pc:sldMkLst>
      </pc:sldChg>
      <pc:sldChg chg="addSp delSp modSp new mod modAnim">
        <pc:chgData name="Shaowei Wang" userId="e596398d-db6e-4c6b-9fe5-24de495b6c4d" providerId="ADAL" clId="{C1F1BE59-E77F-4462-BD30-061FFA10F778}" dt="2022-02-03T18:12:20.236" v="361"/>
        <pc:sldMkLst>
          <pc:docMk/>
          <pc:sldMk cId="324996216" sldId="1792"/>
        </pc:sldMkLst>
        <pc:spChg chg="del">
          <ac:chgData name="Shaowei Wang" userId="e596398d-db6e-4c6b-9fe5-24de495b6c4d" providerId="ADAL" clId="{C1F1BE59-E77F-4462-BD30-061FFA10F778}" dt="2022-02-03T17:22:37.893" v="354" actId="478"/>
          <ac:spMkLst>
            <pc:docMk/>
            <pc:sldMk cId="324996216" sldId="1792"/>
            <ac:spMk id="3" creationId="{61B4032E-4707-42E0-8D2C-8314FAEEC0F8}"/>
          </ac:spMkLst>
        </pc:spChg>
        <pc:spChg chg="add del">
          <ac:chgData name="Shaowei Wang" userId="e596398d-db6e-4c6b-9fe5-24de495b6c4d" providerId="ADAL" clId="{C1F1BE59-E77F-4462-BD30-061FFA10F778}" dt="2022-02-03T17:22:40.459" v="356" actId="22"/>
          <ac:spMkLst>
            <pc:docMk/>
            <pc:sldMk cId="324996216" sldId="1792"/>
            <ac:spMk id="6" creationId="{0DA2BEE9-F872-449A-8EA3-605D749C204F}"/>
          </ac:spMkLst>
        </pc:spChg>
        <pc:picChg chg="add mod">
          <ac:chgData name="Shaowei Wang" userId="e596398d-db6e-4c6b-9fe5-24de495b6c4d" providerId="ADAL" clId="{C1F1BE59-E77F-4462-BD30-061FFA10F778}" dt="2022-02-03T17:23:03.070" v="360" actId="14100"/>
          <ac:picMkLst>
            <pc:docMk/>
            <pc:sldMk cId="324996216" sldId="1792"/>
            <ac:picMk id="7" creationId="{72ED8BDB-8F69-4DF6-A3D5-F9B9D758D527}"/>
          </ac:picMkLst>
        </pc:picChg>
        <pc:inkChg chg="add">
          <ac:chgData name="Shaowei Wang" userId="e596398d-db6e-4c6b-9fe5-24de495b6c4d" providerId="ADAL" clId="{C1F1BE59-E77F-4462-BD30-061FFA10F778}" dt="2022-02-03T18:12:20.236" v="361"/>
          <ac:inkMkLst>
            <pc:docMk/>
            <pc:sldMk cId="324996216" sldId="1792"/>
            <ac:inkMk id="3" creationId="{85E71901-FA4D-458E-82DE-53289C755D69}"/>
          </ac:inkMkLst>
        </pc:inkChg>
      </pc:sldChg>
      <pc:sldChg chg="new del">
        <pc:chgData name="Shaowei Wang" userId="e596398d-db6e-4c6b-9fe5-24de495b6c4d" providerId="ADAL" clId="{C1F1BE59-E77F-4462-BD30-061FFA10F778}" dt="2022-02-03T18:27:45.872" v="387" actId="47"/>
        <pc:sldMkLst>
          <pc:docMk/>
          <pc:sldMk cId="1919046318" sldId="1793"/>
        </pc:sldMkLst>
      </pc:sldChg>
    </pc:docChg>
  </pc:docChgLst>
  <pc:docChgLst>
    <pc:chgData name="Shaowei Wang" userId="e596398d-db6e-4c6b-9fe5-24de495b6c4d" providerId="ADAL" clId="{742A3DC1-1851-49D0-984F-64F18770B431}"/>
    <pc:docChg chg="undo custSel addSld delSld modSld sldOrd">
      <pc:chgData name="Shaowei Wang" userId="e596398d-db6e-4c6b-9fe5-24de495b6c4d" providerId="ADAL" clId="{742A3DC1-1851-49D0-984F-64F18770B431}" dt="2023-01-19T16:53:16.654" v="696"/>
      <pc:docMkLst>
        <pc:docMk/>
      </pc:docMkLst>
      <pc:sldChg chg="modSp mod">
        <pc:chgData name="Shaowei Wang" userId="e596398d-db6e-4c6b-9fe5-24de495b6c4d" providerId="ADAL" clId="{742A3DC1-1851-49D0-984F-64F18770B431}" dt="2023-01-19T16:49:23.684" v="673" actId="20577"/>
        <pc:sldMkLst>
          <pc:docMk/>
          <pc:sldMk cId="3320662543" sldId="310"/>
        </pc:sldMkLst>
        <pc:spChg chg="mod">
          <ac:chgData name="Shaowei Wang" userId="e596398d-db6e-4c6b-9fe5-24de495b6c4d" providerId="ADAL" clId="{742A3DC1-1851-49D0-984F-64F18770B431}" dt="2023-01-19T16:49:23.684" v="673" actId="20577"/>
          <ac:spMkLst>
            <pc:docMk/>
            <pc:sldMk cId="3320662543" sldId="310"/>
            <ac:spMk id="274" creationId="{00000000-0000-0000-0000-000000000000}"/>
          </ac:spMkLst>
        </pc:spChg>
      </pc:sldChg>
      <pc:sldChg chg="modSp mod">
        <pc:chgData name="Shaowei Wang" userId="e596398d-db6e-4c6b-9fe5-24de495b6c4d" providerId="ADAL" clId="{742A3DC1-1851-49D0-984F-64F18770B431}" dt="2023-01-19T16:50:21.393" v="676" actId="12"/>
        <pc:sldMkLst>
          <pc:docMk/>
          <pc:sldMk cId="2656177813" sldId="312"/>
        </pc:sldMkLst>
        <pc:spChg chg="mod">
          <ac:chgData name="Shaowei Wang" userId="e596398d-db6e-4c6b-9fe5-24de495b6c4d" providerId="ADAL" clId="{742A3DC1-1851-49D0-984F-64F18770B431}" dt="2023-01-19T16:50:21.393" v="676" actId="12"/>
          <ac:spMkLst>
            <pc:docMk/>
            <pc:sldMk cId="2656177813" sldId="312"/>
            <ac:spMk id="304" creationId="{00000000-0000-0000-0000-000000000000}"/>
          </ac:spMkLst>
        </pc:spChg>
      </pc:sldChg>
      <pc:sldChg chg="modSp mod">
        <pc:chgData name="Shaowei Wang" userId="e596398d-db6e-4c6b-9fe5-24de495b6c4d" providerId="ADAL" clId="{742A3DC1-1851-49D0-984F-64F18770B431}" dt="2023-01-19T02:09:15.754" v="412" actId="12"/>
        <pc:sldMkLst>
          <pc:docMk/>
          <pc:sldMk cId="1553046087" sldId="332"/>
        </pc:sldMkLst>
        <pc:spChg chg="mod">
          <ac:chgData name="Shaowei Wang" userId="e596398d-db6e-4c6b-9fe5-24de495b6c4d" providerId="ADAL" clId="{742A3DC1-1851-49D0-984F-64F18770B431}" dt="2023-01-19T02:09:15.754" v="412" actId="12"/>
          <ac:spMkLst>
            <pc:docMk/>
            <pc:sldMk cId="1553046087" sldId="332"/>
            <ac:spMk id="6" creationId="{00000000-0000-0000-0000-000000000000}"/>
          </ac:spMkLst>
        </pc:spChg>
      </pc:sldChg>
      <pc:sldChg chg="add">
        <pc:chgData name="Shaowei Wang" userId="e596398d-db6e-4c6b-9fe5-24de495b6c4d" providerId="ADAL" clId="{742A3DC1-1851-49D0-984F-64F18770B431}" dt="2023-01-19T01:52:45.617" v="315"/>
        <pc:sldMkLst>
          <pc:docMk/>
          <pc:sldMk cId="3188646164" sldId="333"/>
        </pc:sldMkLst>
      </pc:sldChg>
      <pc:sldChg chg="del">
        <pc:chgData name="Shaowei Wang" userId="e596398d-db6e-4c6b-9fe5-24de495b6c4d" providerId="ADAL" clId="{742A3DC1-1851-49D0-984F-64F18770B431}" dt="2023-01-19T01:52:32.309" v="314" actId="2696"/>
        <pc:sldMkLst>
          <pc:docMk/>
          <pc:sldMk cId="3207369497" sldId="333"/>
        </pc:sldMkLst>
      </pc:sldChg>
      <pc:sldChg chg="addSp delSp modSp mod modNotesTx">
        <pc:chgData name="Shaowei Wang" userId="e596398d-db6e-4c6b-9fe5-24de495b6c4d" providerId="ADAL" clId="{742A3DC1-1851-49D0-984F-64F18770B431}" dt="2023-01-19T01:58:23.605" v="343" actId="478"/>
        <pc:sldMkLst>
          <pc:docMk/>
          <pc:sldMk cId="3100476623" sldId="339"/>
        </pc:sldMkLst>
        <pc:grpChg chg="del mod">
          <ac:chgData name="Shaowei Wang" userId="e596398d-db6e-4c6b-9fe5-24de495b6c4d" providerId="ADAL" clId="{742A3DC1-1851-49D0-984F-64F18770B431}" dt="2023-01-19T01:57:42.628" v="336"/>
          <ac:grpSpMkLst>
            <pc:docMk/>
            <pc:sldMk cId="3100476623" sldId="339"/>
            <ac:grpSpMk id="7" creationId="{6431E4BA-FF44-B675-5234-0584444BF88A}"/>
          </ac:grpSpMkLst>
        </pc:grpChg>
        <pc:grpChg chg="del mod">
          <ac:chgData name="Shaowei Wang" userId="e596398d-db6e-4c6b-9fe5-24de495b6c4d" providerId="ADAL" clId="{742A3DC1-1851-49D0-984F-64F18770B431}" dt="2023-01-19T01:58:19.875" v="342" actId="478"/>
          <ac:grpSpMkLst>
            <pc:docMk/>
            <pc:sldMk cId="3100476623" sldId="339"/>
            <ac:grpSpMk id="18" creationId="{84511F56-A4CE-390B-BC94-6AAAB94332DA}"/>
          </ac:grpSpMkLst>
        </pc:grpChg>
        <pc:grpChg chg="del mod">
          <ac:chgData name="Shaowei Wang" userId="e596398d-db6e-4c6b-9fe5-24de495b6c4d" providerId="ADAL" clId="{742A3DC1-1851-49D0-984F-64F18770B431}" dt="2023-01-19T01:58:23.605" v="343" actId="478"/>
          <ac:grpSpMkLst>
            <pc:docMk/>
            <pc:sldMk cId="3100476623" sldId="339"/>
            <ac:grpSpMk id="23" creationId="{E9894650-6E80-C96A-5E29-5B099B48E219}"/>
          </ac:grpSpMkLst>
        </pc:grpChg>
        <pc:inkChg chg="del">
          <ac:chgData name="Shaowei Wang" userId="e596398d-db6e-4c6b-9fe5-24de495b6c4d" providerId="ADAL" clId="{742A3DC1-1851-49D0-984F-64F18770B431}" dt="2023-01-19T01:53:22.277" v="316" actId="478"/>
          <ac:inkMkLst>
            <pc:docMk/>
            <pc:sldMk cId="3100476623" sldId="339"/>
            <ac:inkMk id="2" creationId="{42ABB446-6E78-4BBE-958D-C39EC70A9B3A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3" creationId="{1BBD69F5-E6EF-2653-61AE-8931BB6EBC75}"/>
          </ac:inkMkLst>
        </pc:inkChg>
        <pc:inkChg chg="del">
          <ac:chgData name="Shaowei Wang" userId="e596398d-db6e-4c6b-9fe5-24de495b6c4d" providerId="ADAL" clId="{742A3DC1-1851-49D0-984F-64F18770B431}" dt="2023-01-12T01:29:26.607" v="2" actId="478"/>
          <ac:inkMkLst>
            <pc:docMk/>
            <pc:sldMk cId="3100476623" sldId="339"/>
            <ac:inkMk id="3" creationId="{765CD6EC-A67F-4AFD-9B61-7C30F0CAF8B0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4" creationId="{32A875FD-B845-5B3B-F204-F1C24988F9EA}"/>
          </ac:inkMkLst>
        </pc:inkChg>
        <pc:inkChg chg="del">
          <ac:chgData name="Shaowei Wang" userId="e596398d-db6e-4c6b-9fe5-24de495b6c4d" providerId="ADAL" clId="{742A3DC1-1851-49D0-984F-64F18770B431}" dt="2023-01-12T01:29:23.632" v="1" actId="478"/>
          <ac:inkMkLst>
            <pc:docMk/>
            <pc:sldMk cId="3100476623" sldId="339"/>
            <ac:inkMk id="4" creationId="{5B76CA59-A12F-4E25-A74B-F82DF04B48D3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5" creationId="{BB990378-2923-32E3-9BAC-654D5AB02C4F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6" creationId="{04265F5C-30D4-DED8-A28C-23FF588B4EBA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8" creationId="{D5549259-F16F-057A-BB5B-B99DDA1B38AC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9" creationId="{B24FD430-FB29-4266-5B52-AE9C157DBD86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0" creationId="{36197A68-5AE5-836E-67D3-386D14E208BD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1" creationId="{BEB254AD-1C3A-C803-3C00-4B360580A988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2" creationId="{72534F37-4B9E-1E16-322C-A7AB1533A0D8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3" creationId="{DAF593AC-4DE9-C96F-E284-757734E7D83F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4" creationId="{43567C15-43A7-311F-234F-F34D5EB83C43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5" creationId="{63FD589B-B225-1A82-DF25-DDCEC4E5EABC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6" creationId="{E486845F-2EC6-6B08-EE8B-357379A54A56}"/>
          </ac:inkMkLst>
        </pc:inkChg>
        <pc:inkChg chg="add mod">
          <ac:chgData name="Shaowei Wang" userId="e596398d-db6e-4c6b-9fe5-24de495b6c4d" providerId="ADAL" clId="{742A3DC1-1851-49D0-984F-64F18770B431}" dt="2023-01-19T01:57:42.628" v="336"/>
          <ac:inkMkLst>
            <pc:docMk/>
            <pc:sldMk cId="3100476623" sldId="339"/>
            <ac:inkMk id="17" creationId="{716AF79E-CFAC-D838-B286-1C32A3A2E83D}"/>
          </ac:inkMkLst>
        </pc:inkChg>
        <pc:inkChg chg="add mod">
          <ac:chgData name="Shaowei Wang" userId="e596398d-db6e-4c6b-9fe5-24de495b6c4d" providerId="ADAL" clId="{742A3DC1-1851-49D0-984F-64F18770B431}" dt="2023-01-19T01:57:45.629" v="341"/>
          <ac:inkMkLst>
            <pc:docMk/>
            <pc:sldMk cId="3100476623" sldId="339"/>
            <ac:inkMk id="19" creationId="{216B6AFB-3476-D921-D8CD-74DE9055E669}"/>
          </ac:inkMkLst>
        </pc:inkChg>
        <pc:inkChg chg="add mod">
          <ac:chgData name="Shaowei Wang" userId="e596398d-db6e-4c6b-9fe5-24de495b6c4d" providerId="ADAL" clId="{742A3DC1-1851-49D0-984F-64F18770B431}" dt="2023-01-19T01:57:45.629" v="341"/>
          <ac:inkMkLst>
            <pc:docMk/>
            <pc:sldMk cId="3100476623" sldId="339"/>
            <ac:inkMk id="20" creationId="{E43F735E-98CC-1A6C-43A5-480798E5DDD9}"/>
          </ac:inkMkLst>
        </pc:inkChg>
        <pc:inkChg chg="add mod">
          <ac:chgData name="Shaowei Wang" userId="e596398d-db6e-4c6b-9fe5-24de495b6c4d" providerId="ADAL" clId="{742A3DC1-1851-49D0-984F-64F18770B431}" dt="2023-01-19T01:57:45.629" v="341"/>
          <ac:inkMkLst>
            <pc:docMk/>
            <pc:sldMk cId="3100476623" sldId="339"/>
            <ac:inkMk id="21" creationId="{ED8FD570-CCD1-F54B-D169-2019DF23BE12}"/>
          </ac:inkMkLst>
        </pc:inkChg>
        <pc:inkChg chg="add mod">
          <ac:chgData name="Shaowei Wang" userId="e596398d-db6e-4c6b-9fe5-24de495b6c4d" providerId="ADAL" clId="{742A3DC1-1851-49D0-984F-64F18770B431}" dt="2023-01-19T01:57:45.629" v="341"/>
          <ac:inkMkLst>
            <pc:docMk/>
            <pc:sldMk cId="3100476623" sldId="339"/>
            <ac:inkMk id="22" creationId="{EF0E61E9-70FD-81E1-F231-BA67282CB116}"/>
          </ac:inkMkLst>
        </pc:inkChg>
      </pc:sldChg>
      <pc:sldChg chg="delSp mod">
        <pc:chgData name="Shaowei Wang" userId="e596398d-db6e-4c6b-9fe5-24de495b6c4d" providerId="ADAL" clId="{742A3DC1-1851-49D0-984F-64F18770B431}" dt="2023-01-19T01:52:18.139" v="313" actId="478"/>
        <pc:sldMkLst>
          <pc:docMk/>
          <pc:sldMk cId="1595884586" sldId="341"/>
        </pc:sldMkLst>
        <pc:inkChg chg="del">
          <ac:chgData name="Shaowei Wang" userId="e596398d-db6e-4c6b-9fe5-24de495b6c4d" providerId="ADAL" clId="{742A3DC1-1851-49D0-984F-64F18770B431}" dt="2023-01-19T01:52:18.139" v="313" actId="478"/>
          <ac:inkMkLst>
            <pc:docMk/>
            <pc:sldMk cId="1595884586" sldId="341"/>
            <ac:inkMk id="2" creationId="{F1EB786A-3AE6-4F0C-8E22-6B2FE1462BAB}"/>
          </ac:inkMkLst>
        </pc:inkChg>
        <pc:inkChg chg="del">
          <ac:chgData name="Shaowei Wang" userId="e596398d-db6e-4c6b-9fe5-24de495b6c4d" providerId="ADAL" clId="{742A3DC1-1851-49D0-984F-64F18770B431}" dt="2023-01-12T01:29:16.465" v="0" actId="478"/>
          <ac:inkMkLst>
            <pc:docMk/>
            <pc:sldMk cId="1595884586" sldId="341"/>
            <ac:inkMk id="3" creationId="{D1AD77F4-8D3F-438D-87C2-CEFC6379C88A}"/>
          </ac:inkMkLst>
        </pc:inkChg>
      </pc:sldChg>
      <pc:sldChg chg="ord">
        <pc:chgData name="Shaowei Wang" userId="e596398d-db6e-4c6b-9fe5-24de495b6c4d" providerId="ADAL" clId="{742A3DC1-1851-49D0-984F-64F18770B431}" dt="2023-01-19T16:53:16.654" v="696"/>
        <pc:sldMkLst>
          <pc:docMk/>
          <pc:sldMk cId="146166028" sldId="414"/>
        </pc:sldMkLst>
      </pc:sldChg>
      <pc:sldChg chg="del">
        <pc:chgData name="Shaowei Wang" userId="e596398d-db6e-4c6b-9fe5-24de495b6c4d" providerId="ADAL" clId="{742A3DC1-1851-49D0-984F-64F18770B431}" dt="2023-01-19T16:29:43.882" v="470" actId="47"/>
        <pc:sldMkLst>
          <pc:docMk/>
          <pc:sldMk cId="3505561170" sldId="1464"/>
        </pc:sldMkLst>
      </pc:sldChg>
      <pc:sldChg chg="add del">
        <pc:chgData name="Shaowei Wang" userId="e596398d-db6e-4c6b-9fe5-24de495b6c4d" providerId="ADAL" clId="{742A3DC1-1851-49D0-984F-64F18770B431}" dt="2023-01-19T16:40:25.872" v="562" actId="47"/>
        <pc:sldMkLst>
          <pc:docMk/>
          <pc:sldMk cId="2735590088" sldId="1467"/>
        </pc:sldMkLst>
      </pc:sldChg>
      <pc:sldChg chg="modSp mod">
        <pc:chgData name="Shaowei Wang" userId="e596398d-db6e-4c6b-9fe5-24de495b6c4d" providerId="ADAL" clId="{742A3DC1-1851-49D0-984F-64F18770B431}" dt="2023-01-19T16:39:56.784" v="560" actId="14100"/>
        <pc:sldMkLst>
          <pc:docMk/>
          <pc:sldMk cId="1861014743" sldId="1468"/>
        </pc:sldMkLst>
        <pc:grpChg chg="mod">
          <ac:chgData name="Shaowei Wang" userId="e596398d-db6e-4c6b-9fe5-24de495b6c4d" providerId="ADAL" clId="{742A3DC1-1851-49D0-984F-64F18770B431}" dt="2023-01-19T16:39:56.784" v="560" actId="14100"/>
          <ac:grpSpMkLst>
            <pc:docMk/>
            <pc:sldMk cId="1861014743" sldId="1468"/>
            <ac:grpSpMk id="443" creationId="{00000000-0000-0000-0000-000000000000}"/>
          </ac:grpSpMkLst>
        </pc:grpChg>
      </pc:sldChg>
      <pc:sldChg chg="addSp delSp modSp mod">
        <pc:chgData name="Shaowei Wang" userId="e596398d-db6e-4c6b-9fe5-24de495b6c4d" providerId="ADAL" clId="{742A3DC1-1851-49D0-984F-64F18770B431}" dt="2023-01-19T01:50:41.989" v="254" actId="403"/>
        <pc:sldMkLst>
          <pc:docMk/>
          <pc:sldMk cId="1636213409" sldId="1474"/>
        </pc:sldMkLst>
        <pc:spChg chg="add mod">
          <ac:chgData name="Shaowei Wang" userId="e596398d-db6e-4c6b-9fe5-24de495b6c4d" providerId="ADAL" clId="{742A3DC1-1851-49D0-984F-64F18770B431}" dt="2023-01-19T01:50:41.989" v="254" actId="403"/>
          <ac:spMkLst>
            <pc:docMk/>
            <pc:sldMk cId="1636213409" sldId="1474"/>
            <ac:spMk id="2" creationId="{872CA0B0-A1B9-1F3F-2034-A8774DF83F57}"/>
          </ac:spMkLst>
        </pc:spChg>
        <pc:spChg chg="del">
          <ac:chgData name="Shaowei Wang" userId="e596398d-db6e-4c6b-9fe5-24de495b6c4d" providerId="ADAL" clId="{742A3DC1-1851-49D0-984F-64F18770B431}" dt="2023-01-19T01:45:50.724" v="168" actId="478"/>
          <ac:spMkLst>
            <pc:docMk/>
            <pc:sldMk cId="1636213409" sldId="1474"/>
            <ac:spMk id="566" creationId="{00000000-0000-0000-0000-000000000000}"/>
          </ac:spMkLst>
        </pc:spChg>
        <pc:spChg chg="mod">
          <ac:chgData name="Shaowei Wang" userId="e596398d-db6e-4c6b-9fe5-24de495b6c4d" providerId="ADAL" clId="{742A3DC1-1851-49D0-984F-64F18770B431}" dt="2023-01-19T01:45:44.906" v="167" actId="20577"/>
          <ac:spMkLst>
            <pc:docMk/>
            <pc:sldMk cId="1636213409" sldId="1474"/>
            <ac:spMk id="567" creationId="{00000000-0000-0000-0000-000000000000}"/>
          </ac:spMkLst>
        </pc:spChg>
      </pc:sldChg>
      <pc:sldChg chg="del">
        <pc:chgData name="Shaowei Wang" userId="e596398d-db6e-4c6b-9fe5-24de495b6c4d" providerId="ADAL" clId="{742A3DC1-1851-49D0-984F-64F18770B431}" dt="2023-01-19T01:36:26.861" v="103" actId="47"/>
        <pc:sldMkLst>
          <pc:docMk/>
          <pc:sldMk cId="3153785014" sldId="1476"/>
        </pc:sldMkLst>
      </pc:sldChg>
      <pc:sldChg chg="modSp mod">
        <pc:chgData name="Shaowei Wang" userId="e596398d-db6e-4c6b-9fe5-24de495b6c4d" providerId="ADAL" clId="{742A3DC1-1851-49D0-984F-64F18770B431}" dt="2023-01-19T02:07:30.491" v="405" actId="20577"/>
        <pc:sldMkLst>
          <pc:docMk/>
          <pc:sldMk cId="3809183296" sldId="1491"/>
        </pc:sldMkLst>
        <pc:spChg chg="mod">
          <ac:chgData name="Shaowei Wang" userId="e596398d-db6e-4c6b-9fe5-24de495b6c4d" providerId="ADAL" clId="{742A3DC1-1851-49D0-984F-64F18770B431}" dt="2023-01-19T02:07:30.491" v="405" actId="20577"/>
          <ac:spMkLst>
            <pc:docMk/>
            <pc:sldMk cId="3809183296" sldId="1491"/>
            <ac:spMk id="365" creationId="{00000000-0000-0000-0000-000000000000}"/>
          </ac:spMkLst>
        </pc:spChg>
      </pc:sldChg>
      <pc:sldChg chg="add">
        <pc:chgData name="Shaowei Wang" userId="e596398d-db6e-4c6b-9fe5-24de495b6c4d" providerId="ADAL" clId="{742A3DC1-1851-49D0-984F-64F18770B431}" dt="2023-01-19T16:34:10.539" v="480"/>
        <pc:sldMkLst>
          <pc:docMk/>
          <pc:sldMk cId="2077269510" sldId="1498"/>
        </pc:sldMkLst>
      </pc:sldChg>
      <pc:sldChg chg="del">
        <pc:chgData name="Shaowei Wang" userId="e596398d-db6e-4c6b-9fe5-24de495b6c4d" providerId="ADAL" clId="{742A3DC1-1851-49D0-984F-64F18770B431}" dt="2023-01-19T16:34:02.093" v="479" actId="2696"/>
        <pc:sldMkLst>
          <pc:docMk/>
          <pc:sldMk cId="2687265841" sldId="1498"/>
        </pc:sldMkLst>
      </pc:sldChg>
      <pc:sldChg chg="del">
        <pc:chgData name="Shaowei Wang" userId="e596398d-db6e-4c6b-9fe5-24de495b6c4d" providerId="ADAL" clId="{742A3DC1-1851-49D0-984F-64F18770B431}" dt="2023-01-19T16:37:22.878" v="559" actId="47"/>
        <pc:sldMkLst>
          <pc:docMk/>
          <pc:sldMk cId="1606065219" sldId="1733"/>
        </pc:sldMkLst>
      </pc:sldChg>
      <pc:sldChg chg="del">
        <pc:chgData name="Shaowei Wang" userId="e596398d-db6e-4c6b-9fe5-24de495b6c4d" providerId="ADAL" clId="{742A3DC1-1851-49D0-984F-64F18770B431}" dt="2023-01-19T01:59:26.010" v="344" actId="47"/>
        <pc:sldMkLst>
          <pc:docMk/>
          <pc:sldMk cId="604439489" sldId="1738"/>
        </pc:sldMkLst>
      </pc:sldChg>
      <pc:sldChg chg="mod modShow">
        <pc:chgData name="Shaowei Wang" userId="e596398d-db6e-4c6b-9fe5-24de495b6c4d" providerId="ADAL" clId="{742A3DC1-1851-49D0-984F-64F18770B431}" dt="2023-01-19T02:07:20.867" v="404" actId="729"/>
        <pc:sldMkLst>
          <pc:docMk/>
          <pc:sldMk cId="2675478744" sldId="1744"/>
        </pc:sldMkLst>
      </pc:sldChg>
      <pc:sldChg chg="del">
        <pc:chgData name="Shaowei Wang" userId="e596398d-db6e-4c6b-9fe5-24de495b6c4d" providerId="ADAL" clId="{742A3DC1-1851-49D0-984F-64F18770B431}" dt="2023-01-19T16:37:22.878" v="559" actId="47"/>
        <pc:sldMkLst>
          <pc:docMk/>
          <pc:sldMk cId="2490611449" sldId="1753"/>
        </pc:sldMkLst>
      </pc:sldChg>
      <pc:sldChg chg="modSp">
        <pc:chgData name="Shaowei Wang" userId="e596398d-db6e-4c6b-9fe5-24de495b6c4d" providerId="ADAL" clId="{742A3DC1-1851-49D0-984F-64F18770B431}" dt="2023-01-19T16:36:41.230" v="558" actId="20577"/>
        <pc:sldMkLst>
          <pc:docMk/>
          <pc:sldMk cId="3120087232" sldId="1780"/>
        </pc:sldMkLst>
        <pc:spChg chg="mod">
          <ac:chgData name="Shaowei Wang" userId="e596398d-db6e-4c6b-9fe5-24de495b6c4d" providerId="ADAL" clId="{742A3DC1-1851-49D0-984F-64F18770B431}" dt="2023-01-19T16:36:41.230" v="558" actId="20577"/>
          <ac:spMkLst>
            <pc:docMk/>
            <pc:sldMk cId="3120087232" sldId="1780"/>
            <ac:spMk id="15" creationId="{A9DC407B-1E11-7449-AF88-8EBF277BCA08}"/>
          </ac:spMkLst>
        </pc:spChg>
      </pc:sldChg>
      <pc:sldChg chg="delSp modSp mod">
        <pc:chgData name="Shaowei Wang" userId="e596398d-db6e-4c6b-9fe5-24de495b6c4d" providerId="ADAL" clId="{742A3DC1-1851-49D0-984F-64F18770B431}" dt="2023-01-19T01:52:02.776" v="312" actId="1076"/>
        <pc:sldMkLst>
          <pc:docMk/>
          <pc:sldMk cId="3089788340" sldId="1782"/>
        </pc:sldMkLst>
        <pc:spChg chg="mod">
          <ac:chgData name="Shaowei Wang" userId="e596398d-db6e-4c6b-9fe5-24de495b6c4d" providerId="ADAL" clId="{742A3DC1-1851-49D0-984F-64F18770B431}" dt="2023-01-19T01:51:59.503" v="311" actId="20577"/>
          <ac:spMkLst>
            <pc:docMk/>
            <pc:sldMk cId="3089788340" sldId="1782"/>
            <ac:spMk id="550" creationId="{00000000-0000-0000-0000-000000000000}"/>
          </ac:spMkLst>
        </pc:spChg>
        <pc:picChg chg="mod">
          <ac:chgData name="Shaowei Wang" userId="e596398d-db6e-4c6b-9fe5-24de495b6c4d" providerId="ADAL" clId="{742A3DC1-1851-49D0-984F-64F18770B431}" dt="2023-01-19T01:52:02.776" v="312" actId="1076"/>
          <ac:picMkLst>
            <pc:docMk/>
            <pc:sldMk cId="3089788340" sldId="1782"/>
            <ac:picMk id="549" creationId="{00000000-0000-0000-0000-000000000000}"/>
          </ac:picMkLst>
        </pc:picChg>
        <pc:inkChg chg="del">
          <ac:chgData name="Shaowei Wang" userId="e596398d-db6e-4c6b-9fe5-24de495b6c4d" providerId="ADAL" clId="{742A3DC1-1851-49D0-984F-64F18770B431}" dt="2023-01-19T01:51:29.319" v="255" actId="478"/>
          <ac:inkMkLst>
            <pc:docMk/>
            <pc:sldMk cId="3089788340" sldId="1782"/>
            <ac:inkMk id="2" creationId="{F20BA80F-A423-4929-B7E2-6C3CD32D6AE7}"/>
          </ac:inkMkLst>
        </pc:inkChg>
      </pc:sldChg>
      <pc:sldChg chg="addSp modSp mod">
        <pc:chgData name="Shaowei Wang" userId="e596398d-db6e-4c6b-9fe5-24de495b6c4d" providerId="ADAL" clId="{742A3DC1-1851-49D0-984F-64F18770B431}" dt="2023-01-19T02:12:15.405" v="431" actId="164"/>
        <pc:sldMkLst>
          <pc:docMk/>
          <pc:sldMk cId="1484609591" sldId="1784"/>
        </pc:sldMkLst>
        <pc:spChg chg="add mod">
          <ac:chgData name="Shaowei Wang" userId="e596398d-db6e-4c6b-9fe5-24de495b6c4d" providerId="ADAL" clId="{742A3DC1-1851-49D0-984F-64F18770B431}" dt="2023-01-19T02:12:15.405" v="431" actId="164"/>
          <ac:spMkLst>
            <pc:docMk/>
            <pc:sldMk cId="1484609591" sldId="1784"/>
            <ac:spMk id="6" creationId="{A8635A94-1555-EABA-45A2-A85D8447E4D8}"/>
          </ac:spMkLst>
        </pc:spChg>
        <pc:grpChg chg="add mod">
          <ac:chgData name="Shaowei Wang" userId="e596398d-db6e-4c6b-9fe5-24de495b6c4d" providerId="ADAL" clId="{742A3DC1-1851-49D0-984F-64F18770B431}" dt="2023-01-19T02:12:15.405" v="431" actId="164"/>
          <ac:grpSpMkLst>
            <pc:docMk/>
            <pc:sldMk cId="1484609591" sldId="1784"/>
            <ac:grpSpMk id="7" creationId="{FFEC6E6A-4696-9320-9EBE-FDF35D46F12C}"/>
          </ac:grpSpMkLst>
        </pc:grpChg>
        <pc:picChg chg="add mod">
          <ac:chgData name="Shaowei Wang" userId="e596398d-db6e-4c6b-9fe5-24de495b6c4d" providerId="ADAL" clId="{742A3DC1-1851-49D0-984F-64F18770B431}" dt="2023-01-19T02:12:15.405" v="431" actId="164"/>
          <ac:picMkLst>
            <pc:docMk/>
            <pc:sldMk cId="1484609591" sldId="1784"/>
            <ac:picMk id="5" creationId="{BC5A0634-B07E-E234-4304-4DEF5107A5AE}"/>
          </ac:picMkLst>
        </pc:picChg>
        <pc:picChg chg="mod">
          <ac:chgData name="Shaowei Wang" userId="e596398d-db6e-4c6b-9fe5-24de495b6c4d" providerId="ADAL" clId="{742A3DC1-1851-49D0-984F-64F18770B431}" dt="2023-01-19T02:12:15.405" v="431" actId="164"/>
          <ac:picMkLst>
            <pc:docMk/>
            <pc:sldMk cId="1484609591" sldId="1784"/>
            <ac:picMk id="1026" creationId="{57664250-D6CD-436C-9524-66DC0ED07376}"/>
          </ac:picMkLst>
        </pc:picChg>
      </pc:sldChg>
      <pc:sldChg chg="modSp mod">
        <pc:chgData name="Shaowei Wang" userId="e596398d-db6e-4c6b-9fe5-24de495b6c4d" providerId="ADAL" clId="{742A3DC1-1851-49D0-984F-64F18770B431}" dt="2023-01-19T16:51:29.390" v="694" actId="20577"/>
        <pc:sldMkLst>
          <pc:docMk/>
          <pc:sldMk cId="324996216" sldId="1792"/>
        </pc:sldMkLst>
        <pc:spChg chg="mod">
          <ac:chgData name="Shaowei Wang" userId="e596398d-db6e-4c6b-9fe5-24de495b6c4d" providerId="ADAL" clId="{742A3DC1-1851-49D0-984F-64F18770B431}" dt="2023-01-19T16:51:29.390" v="694" actId="20577"/>
          <ac:spMkLst>
            <pc:docMk/>
            <pc:sldMk cId="324996216" sldId="1792"/>
            <ac:spMk id="2" creationId="{4C6CBFAC-04CB-4724-9BEB-430AE74453FB}"/>
          </ac:spMkLst>
        </pc:spChg>
      </pc:sldChg>
      <pc:sldChg chg="addSp delSp modSp new mod modClrScheme chgLayout">
        <pc:chgData name="Shaowei Wang" userId="e596398d-db6e-4c6b-9fe5-24de495b6c4d" providerId="ADAL" clId="{742A3DC1-1851-49D0-984F-64F18770B431}" dt="2023-01-16T02:48:08.309" v="89" actId="113"/>
        <pc:sldMkLst>
          <pc:docMk/>
          <pc:sldMk cId="2696649038" sldId="1793"/>
        </pc:sldMkLst>
        <pc:spChg chg="add del mod ord">
          <ac:chgData name="Shaowei Wang" userId="e596398d-db6e-4c6b-9fe5-24de495b6c4d" providerId="ADAL" clId="{742A3DC1-1851-49D0-984F-64F18770B431}" dt="2023-01-16T02:45:00.741" v="19" actId="700"/>
          <ac:spMkLst>
            <pc:docMk/>
            <pc:sldMk cId="2696649038" sldId="1793"/>
            <ac:spMk id="2" creationId="{7343C16B-D11A-1C3A-853F-08AEDD0E4CDD}"/>
          </ac:spMkLst>
        </pc:spChg>
        <pc:spChg chg="del">
          <ac:chgData name="Shaowei Wang" userId="e596398d-db6e-4c6b-9fe5-24de495b6c4d" providerId="ADAL" clId="{742A3DC1-1851-49D0-984F-64F18770B431}" dt="2023-01-16T02:44:06.716" v="4" actId="478"/>
          <ac:spMkLst>
            <pc:docMk/>
            <pc:sldMk cId="2696649038" sldId="1793"/>
            <ac:spMk id="3" creationId="{6B001A2E-6D51-4BAC-7070-C5F0B20C0844}"/>
          </ac:spMkLst>
        </pc:spChg>
        <pc:spChg chg="mod ord">
          <ac:chgData name="Shaowei Wang" userId="e596398d-db6e-4c6b-9fe5-24de495b6c4d" providerId="ADAL" clId="{742A3DC1-1851-49D0-984F-64F18770B431}" dt="2023-01-16T02:45:00.741" v="19" actId="700"/>
          <ac:spMkLst>
            <pc:docMk/>
            <pc:sldMk cId="2696649038" sldId="1793"/>
            <ac:spMk id="4" creationId="{168F0373-0895-7F1D-FF41-1F5355E51FAA}"/>
          </ac:spMkLst>
        </pc:spChg>
        <pc:spChg chg="add del mod ord">
          <ac:chgData name="Shaowei Wang" userId="e596398d-db6e-4c6b-9fe5-24de495b6c4d" providerId="ADAL" clId="{742A3DC1-1851-49D0-984F-64F18770B431}" dt="2023-01-16T02:44:47.919" v="16" actId="700"/>
          <ac:spMkLst>
            <pc:docMk/>
            <pc:sldMk cId="2696649038" sldId="1793"/>
            <ac:spMk id="7" creationId="{B1C7D841-8175-6749-2CEF-CED44685CE76}"/>
          </ac:spMkLst>
        </pc:spChg>
        <pc:spChg chg="add del mod ord">
          <ac:chgData name="Shaowei Wang" userId="e596398d-db6e-4c6b-9fe5-24de495b6c4d" providerId="ADAL" clId="{742A3DC1-1851-49D0-984F-64F18770B431}" dt="2023-01-16T02:44:47.919" v="16" actId="700"/>
          <ac:spMkLst>
            <pc:docMk/>
            <pc:sldMk cId="2696649038" sldId="1793"/>
            <ac:spMk id="8" creationId="{E15701AD-8EE4-2E93-0D3A-FE7D642A32CE}"/>
          </ac:spMkLst>
        </pc:spChg>
        <pc:spChg chg="add del mod ord">
          <ac:chgData name="Shaowei Wang" userId="e596398d-db6e-4c6b-9fe5-24de495b6c4d" providerId="ADAL" clId="{742A3DC1-1851-49D0-984F-64F18770B431}" dt="2023-01-16T02:44:54.829" v="18" actId="700"/>
          <ac:spMkLst>
            <pc:docMk/>
            <pc:sldMk cId="2696649038" sldId="1793"/>
            <ac:spMk id="9" creationId="{3CD95CC9-9FB5-0327-F918-4772C3B77E5A}"/>
          </ac:spMkLst>
        </pc:spChg>
        <pc:spChg chg="add del mod ord">
          <ac:chgData name="Shaowei Wang" userId="e596398d-db6e-4c6b-9fe5-24de495b6c4d" providerId="ADAL" clId="{742A3DC1-1851-49D0-984F-64F18770B431}" dt="2023-01-16T02:44:54.829" v="18" actId="700"/>
          <ac:spMkLst>
            <pc:docMk/>
            <pc:sldMk cId="2696649038" sldId="1793"/>
            <ac:spMk id="10" creationId="{33153636-1CDD-2C01-AED5-88D3C98514B2}"/>
          </ac:spMkLst>
        </pc:spChg>
        <pc:spChg chg="add mod ord">
          <ac:chgData name="Shaowei Wang" userId="e596398d-db6e-4c6b-9fe5-24de495b6c4d" providerId="ADAL" clId="{742A3DC1-1851-49D0-984F-64F18770B431}" dt="2023-01-16T02:45:20.567" v="50" actId="20577"/>
          <ac:spMkLst>
            <pc:docMk/>
            <pc:sldMk cId="2696649038" sldId="1793"/>
            <ac:spMk id="11" creationId="{920DB107-45C8-CFDD-1E6E-96B66AD94D11}"/>
          </ac:spMkLst>
        </pc:spChg>
        <pc:spChg chg="add mod ord">
          <ac:chgData name="Shaowei Wang" userId="e596398d-db6e-4c6b-9fe5-24de495b6c4d" providerId="ADAL" clId="{742A3DC1-1851-49D0-984F-64F18770B431}" dt="2023-01-16T02:48:08.309" v="89" actId="113"/>
          <ac:spMkLst>
            <pc:docMk/>
            <pc:sldMk cId="2696649038" sldId="1793"/>
            <ac:spMk id="12" creationId="{50C98D73-6A5A-76C2-7C75-885FB51836B4}"/>
          </ac:spMkLst>
        </pc:spChg>
        <pc:picChg chg="add del mod">
          <ac:chgData name="Shaowei Wang" userId="e596398d-db6e-4c6b-9fe5-24de495b6c4d" providerId="ADAL" clId="{742A3DC1-1851-49D0-984F-64F18770B431}" dt="2023-01-16T02:44:41.225" v="14" actId="478"/>
          <ac:picMkLst>
            <pc:docMk/>
            <pc:sldMk cId="2696649038" sldId="1793"/>
            <ac:picMk id="6" creationId="{1BCEBDBD-C53F-D945-E61A-9F1E29F2E4CA}"/>
          </ac:picMkLst>
        </pc:picChg>
        <pc:picChg chg="add mod">
          <ac:chgData name="Shaowei Wang" userId="e596398d-db6e-4c6b-9fe5-24de495b6c4d" providerId="ADAL" clId="{742A3DC1-1851-49D0-984F-64F18770B431}" dt="2023-01-16T02:47:09.789" v="82" actId="1076"/>
          <ac:picMkLst>
            <pc:docMk/>
            <pc:sldMk cId="2696649038" sldId="1793"/>
            <ac:picMk id="1026" creationId="{D3763FFA-34D5-27E3-2E03-C5F524EF1570}"/>
          </ac:picMkLst>
        </pc:picChg>
      </pc:sldChg>
      <pc:sldChg chg="addSp delSp modSp new del mod">
        <pc:chgData name="Shaowei Wang" userId="e596398d-db6e-4c6b-9fe5-24de495b6c4d" providerId="ADAL" clId="{742A3DC1-1851-49D0-984F-64F18770B431}" dt="2023-01-19T02:21:29.188" v="469" actId="47"/>
        <pc:sldMkLst>
          <pc:docMk/>
          <pc:sldMk cId="774607827" sldId="1794"/>
        </pc:sldMkLst>
        <pc:spChg chg="add del">
          <ac:chgData name="Shaowei Wang" userId="e596398d-db6e-4c6b-9fe5-24de495b6c4d" providerId="ADAL" clId="{742A3DC1-1851-49D0-984F-64F18770B431}" dt="2023-01-16T02:59:24.758" v="92" actId="22"/>
          <ac:spMkLst>
            <pc:docMk/>
            <pc:sldMk cId="774607827" sldId="1794"/>
            <ac:spMk id="5" creationId="{DD1C4143-4E07-D218-4B1D-F57D83018BAD}"/>
          </ac:spMkLst>
        </pc:spChg>
        <pc:spChg chg="add mod">
          <ac:chgData name="Shaowei Wang" userId="e596398d-db6e-4c6b-9fe5-24de495b6c4d" providerId="ADAL" clId="{742A3DC1-1851-49D0-984F-64F18770B431}" dt="2023-01-16T02:59:48.014" v="99" actId="1076"/>
          <ac:spMkLst>
            <pc:docMk/>
            <pc:sldMk cId="774607827" sldId="1794"/>
            <ac:spMk id="9" creationId="{E5C3BC35-8E3E-4D25-EF7D-A7D7099015D1}"/>
          </ac:spMkLst>
        </pc:spChg>
        <pc:picChg chg="add del mod">
          <ac:chgData name="Shaowei Wang" userId="e596398d-db6e-4c6b-9fe5-24de495b6c4d" providerId="ADAL" clId="{742A3DC1-1851-49D0-984F-64F18770B431}" dt="2023-01-16T03:00:46.271" v="100" actId="478"/>
          <ac:picMkLst>
            <pc:docMk/>
            <pc:sldMk cId="774607827" sldId="1794"/>
            <ac:picMk id="7" creationId="{60251A4A-EBA7-6DE8-1F54-3AD77F28BF68}"/>
          </ac:picMkLst>
        </pc:picChg>
        <pc:picChg chg="add mod">
          <ac:chgData name="Shaowei Wang" userId="e596398d-db6e-4c6b-9fe5-24de495b6c4d" providerId="ADAL" clId="{742A3DC1-1851-49D0-984F-64F18770B431}" dt="2023-01-16T03:00:49.732" v="102" actId="1076"/>
          <ac:picMkLst>
            <pc:docMk/>
            <pc:sldMk cId="774607827" sldId="1794"/>
            <ac:picMk id="11" creationId="{5AAE4FD6-4AF2-B677-6194-F05F35205DE4}"/>
          </ac:picMkLst>
        </pc:picChg>
      </pc:sldChg>
      <pc:sldChg chg="addSp delSp modSp new mod">
        <pc:chgData name="Shaowei Wang" userId="e596398d-db6e-4c6b-9fe5-24de495b6c4d" providerId="ADAL" clId="{742A3DC1-1851-49D0-984F-64F18770B431}" dt="2023-01-19T16:35:53.894" v="549" actId="20577"/>
        <pc:sldMkLst>
          <pc:docMk/>
          <pc:sldMk cId="490125634" sldId="1795"/>
        </pc:sldMkLst>
        <pc:spChg chg="mod">
          <ac:chgData name="Shaowei Wang" userId="e596398d-db6e-4c6b-9fe5-24de495b6c4d" providerId="ADAL" clId="{742A3DC1-1851-49D0-984F-64F18770B431}" dt="2023-01-19T16:35:53.894" v="549" actId="20577"/>
          <ac:spMkLst>
            <pc:docMk/>
            <pc:sldMk cId="490125634" sldId="1795"/>
            <ac:spMk id="2" creationId="{908833C2-F359-B0C7-C616-643E295C8E00}"/>
          </ac:spMkLst>
        </pc:spChg>
        <pc:spChg chg="add mod">
          <ac:chgData name="Shaowei Wang" userId="e596398d-db6e-4c6b-9fe5-24de495b6c4d" providerId="ADAL" clId="{742A3DC1-1851-49D0-984F-64F18770B431}" dt="2023-01-19T01:49:04.880" v="209" actId="20577"/>
          <ac:spMkLst>
            <pc:docMk/>
            <pc:sldMk cId="490125634" sldId="1795"/>
            <ac:spMk id="7" creationId="{744CBBE4-B0B2-26D2-BA25-EC4FAB493B36}"/>
          </ac:spMkLst>
        </pc:spChg>
        <pc:picChg chg="add del mod">
          <ac:chgData name="Shaowei Wang" userId="e596398d-db6e-4c6b-9fe5-24de495b6c4d" providerId="ADAL" clId="{742A3DC1-1851-49D0-984F-64F18770B431}" dt="2023-01-19T01:48:26.278" v="171" actId="478"/>
          <ac:picMkLst>
            <pc:docMk/>
            <pc:sldMk cId="490125634" sldId="1795"/>
            <ac:picMk id="5" creationId="{EA2DE0C6-54AA-9E79-AF3D-4735A75E815C}"/>
          </ac:picMkLst>
        </pc:picChg>
        <pc:picChg chg="add mod">
          <ac:chgData name="Shaowei Wang" userId="e596398d-db6e-4c6b-9fe5-24de495b6c4d" providerId="ADAL" clId="{742A3DC1-1851-49D0-984F-64F18770B431}" dt="2023-01-19T01:48:28.920" v="173" actId="1076"/>
          <ac:picMkLst>
            <pc:docMk/>
            <pc:sldMk cId="490125634" sldId="1795"/>
            <ac:picMk id="1026" creationId="{E8435D6D-714E-DEFA-3B7E-ECBA7EDA6F8B}"/>
          </ac:picMkLst>
        </pc:picChg>
      </pc:sldChg>
      <pc:sldChg chg="addSp modSp new mod">
        <pc:chgData name="Shaowei Wang" userId="e596398d-db6e-4c6b-9fe5-24de495b6c4d" providerId="ADAL" clId="{742A3DC1-1851-49D0-984F-64F18770B431}" dt="2023-01-19T02:18:56.996" v="451" actId="1076"/>
        <pc:sldMkLst>
          <pc:docMk/>
          <pc:sldMk cId="677935777" sldId="1796"/>
        </pc:sldMkLst>
        <pc:spChg chg="mod">
          <ac:chgData name="Shaowei Wang" userId="e596398d-db6e-4c6b-9fe5-24de495b6c4d" providerId="ADAL" clId="{742A3DC1-1851-49D0-984F-64F18770B431}" dt="2023-01-19T02:18:27.043" v="445" actId="20577"/>
          <ac:spMkLst>
            <pc:docMk/>
            <pc:sldMk cId="677935777" sldId="1796"/>
            <ac:spMk id="2" creationId="{8B879A8E-0523-EC7B-B455-C54E2E75A138}"/>
          </ac:spMkLst>
        </pc:spChg>
        <pc:spChg chg="add mod">
          <ac:chgData name="Shaowei Wang" userId="e596398d-db6e-4c6b-9fe5-24de495b6c4d" providerId="ADAL" clId="{742A3DC1-1851-49D0-984F-64F18770B431}" dt="2023-01-19T02:17:17.631" v="438" actId="1076"/>
          <ac:spMkLst>
            <pc:docMk/>
            <pc:sldMk cId="677935777" sldId="1796"/>
            <ac:spMk id="8" creationId="{E453A9CE-D695-5D10-363D-1E868529847C}"/>
          </ac:spMkLst>
        </pc:spChg>
        <pc:picChg chg="add mod">
          <ac:chgData name="Shaowei Wang" userId="e596398d-db6e-4c6b-9fe5-24de495b6c4d" providerId="ADAL" clId="{742A3DC1-1851-49D0-984F-64F18770B431}" dt="2023-01-19T02:18:32.817" v="447" actId="1076"/>
          <ac:picMkLst>
            <pc:docMk/>
            <pc:sldMk cId="677935777" sldId="1796"/>
            <ac:picMk id="6" creationId="{B609CEF9-307B-BFCE-BAFF-268E36EAB7AA}"/>
          </ac:picMkLst>
        </pc:picChg>
        <pc:picChg chg="add mod">
          <ac:chgData name="Shaowei Wang" userId="e596398d-db6e-4c6b-9fe5-24de495b6c4d" providerId="ADAL" clId="{742A3DC1-1851-49D0-984F-64F18770B431}" dt="2023-01-19T02:18:56.996" v="451" actId="1076"/>
          <ac:picMkLst>
            <pc:docMk/>
            <pc:sldMk cId="677935777" sldId="1796"/>
            <ac:picMk id="10" creationId="{1892AE0C-F29C-BE9D-D21D-7B9232FFD874}"/>
          </ac:picMkLst>
        </pc:picChg>
      </pc:sldChg>
      <pc:sldChg chg="new del">
        <pc:chgData name="Shaowei Wang" userId="e596398d-db6e-4c6b-9fe5-24de495b6c4d" providerId="ADAL" clId="{742A3DC1-1851-49D0-984F-64F18770B431}" dt="2023-01-19T01:49:18.391" v="210" actId="47"/>
        <pc:sldMkLst>
          <pc:docMk/>
          <pc:sldMk cId="3907551404" sldId="1796"/>
        </pc:sldMkLst>
      </pc:sldChg>
      <pc:sldChg chg="addSp delSp modSp new mod">
        <pc:chgData name="Shaowei Wang" userId="e596398d-db6e-4c6b-9fe5-24de495b6c4d" providerId="ADAL" clId="{742A3DC1-1851-49D0-984F-64F18770B431}" dt="2023-01-19T02:20:27.792" v="468" actId="1076"/>
        <pc:sldMkLst>
          <pc:docMk/>
          <pc:sldMk cId="2648035653" sldId="1797"/>
        </pc:sldMkLst>
        <pc:spChg chg="mod">
          <ac:chgData name="Shaowei Wang" userId="e596398d-db6e-4c6b-9fe5-24de495b6c4d" providerId="ADAL" clId="{742A3DC1-1851-49D0-984F-64F18770B431}" dt="2023-01-19T02:19:02.769" v="458" actId="20577"/>
          <ac:spMkLst>
            <pc:docMk/>
            <pc:sldMk cId="2648035653" sldId="1797"/>
            <ac:spMk id="2" creationId="{9194A579-0108-C099-E733-02DCE31C6467}"/>
          </ac:spMkLst>
        </pc:spChg>
        <pc:spChg chg="del">
          <ac:chgData name="Shaowei Wang" userId="e596398d-db6e-4c6b-9fe5-24de495b6c4d" providerId="ADAL" clId="{742A3DC1-1851-49D0-984F-64F18770B431}" dt="2023-01-19T02:19:50.561" v="461" actId="478"/>
          <ac:spMkLst>
            <pc:docMk/>
            <pc:sldMk cId="2648035653" sldId="1797"/>
            <ac:spMk id="3" creationId="{2479331C-EA3B-93F1-2E61-C18AE3631953}"/>
          </ac:spMkLst>
        </pc:spChg>
        <pc:picChg chg="add mod">
          <ac:chgData name="Shaowei Wang" userId="e596398d-db6e-4c6b-9fe5-24de495b6c4d" providerId="ADAL" clId="{742A3DC1-1851-49D0-984F-64F18770B431}" dt="2023-01-19T02:19:33.216" v="460" actId="1076"/>
          <ac:picMkLst>
            <pc:docMk/>
            <pc:sldMk cId="2648035653" sldId="1797"/>
            <ac:picMk id="6" creationId="{AFE9102F-A316-5C49-F77E-4A5CDE024C8E}"/>
          </ac:picMkLst>
        </pc:picChg>
        <pc:picChg chg="add mod">
          <ac:chgData name="Shaowei Wang" userId="e596398d-db6e-4c6b-9fe5-24de495b6c4d" providerId="ADAL" clId="{742A3DC1-1851-49D0-984F-64F18770B431}" dt="2023-01-19T02:19:53.354" v="463" actId="1076"/>
          <ac:picMkLst>
            <pc:docMk/>
            <pc:sldMk cId="2648035653" sldId="1797"/>
            <ac:picMk id="8" creationId="{86C63275-9B0F-3961-7901-D463C4A167A8}"/>
          </ac:picMkLst>
        </pc:picChg>
        <pc:picChg chg="add mod">
          <ac:chgData name="Shaowei Wang" userId="e596398d-db6e-4c6b-9fe5-24de495b6c4d" providerId="ADAL" clId="{742A3DC1-1851-49D0-984F-64F18770B431}" dt="2023-01-19T02:20:10.234" v="465" actId="1076"/>
          <ac:picMkLst>
            <pc:docMk/>
            <pc:sldMk cId="2648035653" sldId="1797"/>
            <ac:picMk id="10" creationId="{0B0ED56E-F558-E361-7197-3B080CF394F4}"/>
          </ac:picMkLst>
        </pc:picChg>
        <pc:picChg chg="add mod">
          <ac:chgData name="Shaowei Wang" userId="e596398d-db6e-4c6b-9fe5-24de495b6c4d" providerId="ADAL" clId="{742A3DC1-1851-49D0-984F-64F18770B431}" dt="2023-01-19T02:20:27.792" v="468" actId="1076"/>
          <ac:picMkLst>
            <pc:docMk/>
            <pc:sldMk cId="2648035653" sldId="1797"/>
            <ac:picMk id="12" creationId="{31BB14EE-BB33-C91F-3E81-4A59596B8DB2}"/>
          </ac:picMkLst>
        </pc:picChg>
      </pc:sldChg>
      <pc:sldChg chg="addSp modSp add mod modAnim">
        <pc:chgData name="Shaowei Wang" userId="e596398d-db6e-4c6b-9fe5-24de495b6c4d" providerId="ADAL" clId="{742A3DC1-1851-49D0-984F-64F18770B431}" dt="2023-01-19T16:31:03.273" v="478" actId="208"/>
        <pc:sldMkLst>
          <pc:docMk/>
          <pc:sldMk cId="28475811" sldId="1798"/>
        </pc:sldMkLst>
        <pc:spChg chg="add mod">
          <ac:chgData name="Shaowei Wang" userId="e596398d-db6e-4c6b-9fe5-24de495b6c4d" providerId="ADAL" clId="{742A3DC1-1851-49D0-984F-64F18770B431}" dt="2023-01-19T16:31:03.273" v="478" actId="208"/>
          <ac:spMkLst>
            <pc:docMk/>
            <pc:sldMk cId="28475811" sldId="1798"/>
            <ac:spMk id="2" creationId="{3C964EC0-92DF-3C73-8D6F-E98F18E45C6D}"/>
          </ac:spMkLst>
        </pc:spChg>
      </pc:sldChg>
      <pc:sldChg chg="modSp new del mod">
        <pc:chgData name="Shaowei Wang" userId="e596398d-db6e-4c6b-9fe5-24de495b6c4d" providerId="ADAL" clId="{742A3DC1-1851-49D0-984F-64F18770B431}" dt="2023-01-19T16:34:55" v="543" actId="47"/>
        <pc:sldMkLst>
          <pc:docMk/>
          <pc:sldMk cId="960956605" sldId="1799"/>
        </pc:sldMkLst>
        <pc:spChg chg="mod">
          <ac:chgData name="Shaowei Wang" userId="e596398d-db6e-4c6b-9fe5-24de495b6c4d" providerId="ADAL" clId="{742A3DC1-1851-49D0-984F-64F18770B431}" dt="2023-01-19T16:34:36.732" v="489" actId="20577"/>
          <ac:spMkLst>
            <pc:docMk/>
            <pc:sldMk cId="960956605" sldId="1799"/>
            <ac:spMk id="2" creationId="{28C16D27-4FEE-B0EA-13CD-76321441E30A}"/>
          </ac:spMkLst>
        </pc:spChg>
        <pc:spChg chg="mod">
          <ac:chgData name="Shaowei Wang" userId="e596398d-db6e-4c6b-9fe5-24de495b6c4d" providerId="ADAL" clId="{742A3DC1-1851-49D0-984F-64F18770B431}" dt="2023-01-19T16:34:53.041" v="542" actId="5793"/>
          <ac:spMkLst>
            <pc:docMk/>
            <pc:sldMk cId="960956605" sldId="1799"/>
            <ac:spMk id="3" creationId="{0360ADFF-3D51-6C24-E4AF-BE009DE27D32}"/>
          </ac:spMkLst>
        </pc:spChg>
      </pc:sldChg>
      <pc:sldChg chg="new del">
        <pc:chgData name="Shaowei Wang" userId="e596398d-db6e-4c6b-9fe5-24de495b6c4d" providerId="ADAL" clId="{742A3DC1-1851-49D0-984F-64F18770B431}" dt="2023-01-19T16:41:27.757" v="565" actId="47"/>
        <pc:sldMkLst>
          <pc:docMk/>
          <pc:sldMk cId="2438591157" sldId="1799"/>
        </pc:sldMkLst>
      </pc:sldChg>
      <pc:sldChg chg="modSp add mod">
        <pc:chgData name="Shaowei Wang" userId="e596398d-db6e-4c6b-9fe5-24de495b6c4d" providerId="ADAL" clId="{742A3DC1-1851-49D0-984F-64F18770B431}" dt="2023-01-19T16:41:35.842" v="580" actId="20577"/>
        <pc:sldMkLst>
          <pc:docMk/>
          <pc:sldMk cId="3000023640" sldId="1800"/>
        </pc:sldMkLst>
        <pc:spChg chg="mod">
          <ac:chgData name="Shaowei Wang" userId="e596398d-db6e-4c6b-9fe5-24de495b6c4d" providerId="ADAL" clId="{742A3DC1-1851-49D0-984F-64F18770B431}" dt="2023-01-19T16:41:35.842" v="580" actId="20577"/>
          <ac:spMkLst>
            <pc:docMk/>
            <pc:sldMk cId="3000023640" sldId="1800"/>
            <ac:spMk id="333" creationId="{00000000-0000-0000-0000-000000000000}"/>
          </ac:spMkLst>
        </pc:spChg>
      </pc:sldChg>
      <pc:sldChg chg="addSp delSp modSp new mod">
        <pc:chgData name="Shaowei Wang" userId="e596398d-db6e-4c6b-9fe5-24de495b6c4d" providerId="ADAL" clId="{742A3DC1-1851-49D0-984F-64F18770B431}" dt="2023-01-19T16:48:49.606" v="613" actId="1076"/>
        <pc:sldMkLst>
          <pc:docMk/>
          <pc:sldMk cId="1577224748" sldId="1801"/>
        </pc:sldMkLst>
        <pc:spChg chg="mod">
          <ac:chgData name="Shaowei Wang" userId="e596398d-db6e-4c6b-9fe5-24de495b6c4d" providerId="ADAL" clId="{742A3DC1-1851-49D0-984F-64F18770B431}" dt="2023-01-19T16:47:27.751" v="603" actId="20577"/>
          <ac:spMkLst>
            <pc:docMk/>
            <pc:sldMk cId="1577224748" sldId="1801"/>
            <ac:spMk id="2" creationId="{498DC1A7-2B82-CC0F-1B05-EC96DB697BBB}"/>
          </ac:spMkLst>
        </pc:spChg>
        <pc:spChg chg="del">
          <ac:chgData name="Shaowei Wang" userId="e596398d-db6e-4c6b-9fe5-24de495b6c4d" providerId="ADAL" clId="{742A3DC1-1851-49D0-984F-64F18770B431}" dt="2023-01-19T16:47:20.019" v="587" actId="478"/>
          <ac:spMkLst>
            <pc:docMk/>
            <pc:sldMk cId="1577224748" sldId="1801"/>
            <ac:spMk id="3" creationId="{4BC17180-04BD-79C3-53E3-42E66C7BAB92}"/>
          </ac:spMkLst>
        </pc:spChg>
        <pc:spChg chg="add mod">
          <ac:chgData name="Shaowei Wang" userId="e596398d-db6e-4c6b-9fe5-24de495b6c4d" providerId="ADAL" clId="{742A3DC1-1851-49D0-984F-64F18770B431}" dt="2023-01-19T16:47:18.380" v="586" actId="14100"/>
          <ac:spMkLst>
            <pc:docMk/>
            <pc:sldMk cId="1577224748" sldId="1801"/>
            <ac:spMk id="8" creationId="{82309E0D-5AC9-66E0-7A7F-BAA1B552275A}"/>
          </ac:spMkLst>
        </pc:spChg>
        <pc:picChg chg="add mod">
          <ac:chgData name="Shaowei Wang" userId="e596398d-db6e-4c6b-9fe5-24de495b6c4d" providerId="ADAL" clId="{742A3DC1-1851-49D0-984F-64F18770B431}" dt="2023-01-19T16:48:49.606" v="613" actId="1076"/>
          <ac:picMkLst>
            <pc:docMk/>
            <pc:sldMk cId="1577224748" sldId="1801"/>
            <ac:picMk id="6" creationId="{6A719FAF-E587-B0B2-1D41-23D6A4D5700A}"/>
          </ac:picMkLst>
        </pc:picChg>
        <pc:picChg chg="add mod">
          <ac:chgData name="Shaowei Wang" userId="e596398d-db6e-4c6b-9fe5-24de495b6c4d" providerId="ADAL" clId="{742A3DC1-1851-49D0-984F-64F18770B431}" dt="2023-01-19T16:48:44.805" v="611" actId="14100"/>
          <ac:picMkLst>
            <pc:docMk/>
            <pc:sldMk cId="1577224748" sldId="1801"/>
            <ac:picMk id="10" creationId="{D288D8E4-1F5F-7D57-49B5-89AA127867B8}"/>
          </ac:picMkLst>
        </pc:picChg>
      </pc:sldChg>
    </pc:docChg>
  </pc:docChgLst>
  <pc:docChgLst>
    <pc:chgData name="Shaowei" userId="e596398d-db6e-4c6b-9fe5-24de495b6c4d" providerId="ADAL" clId="{6573F083-282B-4977-BC07-A30BD02E3463}"/>
    <pc:docChg chg="delSld">
      <pc:chgData name="Shaowei" userId="e596398d-db6e-4c6b-9fe5-24de495b6c4d" providerId="ADAL" clId="{6573F083-282B-4977-BC07-A30BD02E3463}" dt="2021-03-01T21:42:28.587" v="0" actId="47"/>
      <pc:docMkLst>
        <pc:docMk/>
      </pc:docMkLst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2157150729" sldId="258"/>
        </pc:sldMkLst>
      </pc:sldChg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770152296" sldId="273"/>
        </pc:sldMkLst>
      </pc:sldChg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920672818" sldId="315"/>
        </pc:sldMkLst>
      </pc:sldChg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2457477889" sldId="322"/>
        </pc:sldMkLst>
      </pc:sldChg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192758751" sldId="323"/>
        </pc:sldMkLst>
      </pc:sldChg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4081773357" sldId="324"/>
        </pc:sldMkLst>
      </pc:sldChg>
      <pc:sldChg chg="del">
        <pc:chgData name="Shaowei" userId="e596398d-db6e-4c6b-9fe5-24de495b6c4d" providerId="ADAL" clId="{6573F083-282B-4977-BC07-A30BD02E3463}" dt="2021-03-01T21:42:28.587" v="0" actId="47"/>
        <pc:sldMkLst>
          <pc:docMk/>
          <pc:sldMk cId="2645969513" sldId="1720"/>
        </pc:sldMkLst>
      </pc:sldChg>
    </pc:docChg>
  </pc:docChgLst>
  <pc:docChgLst>
    <pc:chgData name="Shaowei Wang" userId="e596398d-db6e-4c6b-9fe5-24de495b6c4d" providerId="ADAL" clId="{FD7961BA-AA56-4AE4-95A7-309E8D00E297}"/>
    <pc:docChg chg="undo custSel addSld delSld modSld sldOrd">
      <pc:chgData name="Shaowei Wang" userId="e596398d-db6e-4c6b-9fe5-24de495b6c4d" providerId="ADAL" clId="{FD7961BA-AA56-4AE4-95A7-309E8D00E297}" dt="2022-01-22T18:06:11.366" v="163" actId="47"/>
      <pc:docMkLst>
        <pc:docMk/>
      </pc:docMkLst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452604524" sldId="257"/>
        </pc:sldMkLst>
      </pc:sldChg>
      <pc:sldChg chg="add ord">
        <pc:chgData name="Shaowei Wang" userId="e596398d-db6e-4c6b-9fe5-24de495b6c4d" providerId="ADAL" clId="{FD7961BA-AA56-4AE4-95A7-309E8D00E297}" dt="2022-01-17T01:11:30.768" v="54"/>
        <pc:sldMkLst>
          <pc:docMk/>
          <pc:sldMk cId="3589782397" sldId="259"/>
        </pc:sldMkLst>
      </pc:sldChg>
      <pc:sldChg chg="del">
        <pc:chgData name="Shaowei Wang" userId="e596398d-db6e-4c6b-9fe5-24de495b6c4d" providerId="ADAL" clId="{FD7961BA-AA56-4AE4-95A7-309E8D00E297}" dt="2022-01-17T01:09:49.366" v="48" actId="2696"/>
        <pc:sldMkLst>
          <pc:docMk/>
          <pc:sldMk cId="3934693560" sldId="259"/>
        </pc:sldMkLst>
      </pc:sldChg>
      <pc:sldChg chg="add">
        <pc:chgData name="Shaowei Wang" userId="e596398d-db6e-4c6b-9fe5-24de495b6c4d" providerId="ADAL" clId="{FD7961BA-AA56-4AE4-95A7-309E8D00E297}" dt="2022-01-17T01:13:19.310" v="56"/>
        <pc:sldMkLst>
          <pc:docMk/>
          <pc:sldMk cId="2909358308" sldId="260"/>
        </pc:sldMkLst>
      </pc:sldChg>
      <pc:sldChg chg="del">
        <pc:chgData name="Shaowei Wang" userId="e596398d-db6e-4c6b-9fe5-24de495b6c4d" providerId="ADAL" clId="{FD7961BA-AA56-4AE4-95A7-309E8D00E297}" dt="2022-01-17T01:12:59.701" v="55" actId="2696"/>
        <pc:sldMkLst>
          <pc:docMk/>
          <pc:sldMk cId="3921043735" sldId="260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834739548" sldId="262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993136306" sldId="271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627157303" sldId="272"/>
        </pc:sldMkLst>
      </pc:sldChg>
      <pc:sldChg chg="modSp mod">
        <pc:chgData name="Shaowei Wang" userId="e596398d-db6e-4c6b-9fe5-24de495b6c4d" providerId="ADAL" clId="{FD7961BA-AA56-4AE4-95A7-309E8D00E297}" dt="2022-01-17T01:18:20.957" v="105" actId="14100"/>
        <pc:sldMkLst>
          <pc:docMk/>
          <pc:sldMk cId="804183744" sldId="276"/>
        </pc:sldMkLst>
        <pc:spChg chg="mod">
          <ac:chgData name="Shaowei Wang" userId="e596398d-db6e-4c6b-9fe5-24de495b6c4d" providerId="ADAL" clId="{FD7961BA-AA56-4AE4-95A7-309E8D00E297}" dt="2022-01-17T01:18:20.957" v="105" actId="14100"/>
          <ac:spMkLst>
            <pc:docMk/>
            <pc:sldMk cId="804183744" sldId="276"/>
            <ac:spMk id="537" creationId="{00000000-0000-0000-0000-000000000000}"/>
          </ac:spMkLst>
        </pc:spChg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448782860" sldId="283"/>
        </pc:sldMkLst>
      </pc:sldChg>
      <pc:sldChg chg="mod modShow">
        <pc:chgData name="Shaowei Wang" userId="e596398d-db6e-4c6b-9fe5-24de495b6c4d" providerId="ADAL" clId="{FD7961BA-AA56-4AE4-95A7-309E8D00E297}" dt="2022-01-17T01:20:20.841" v="112" actId="729"/>
        <pc:sldMkLst>
          <pc:docMk/>
          <pc:sldMk cId="1696799902" sldId="284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815120407" sldId="285"/>
        </pc:sldMkLst>
      </pc:sldChg>
      <pc:sldChg chg="del">
        <pc:chgData name="Shaowei Wang" userId="e596398d-db6e-4c6b-9fe5-24de495b6c4d" providerId="ADAL" clId="{FD7961BA-AA56-4AE4-95A7-309E8D00E297}" dt="2022-01-17T01:21:58.396" v="114" actId="47"/>
        <pc:sldMkLst>
          <pc:docMk/>
          <pc:sldMk cId="763869498" sldId="286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263614870" sldId="303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969611775" sldId="304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605565676" sldId="305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797116425" sldId="306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787873862" sldId="307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013594496" sldId="308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497053910" sldId="309"/>
        </pc:sldMkLst>
      </pc:sldChg>
      <pc:sldChg chg="mod modShow">
        <pc:chgData name="Shaowei Wang" userId="e596398d-db6e-4c6b-9fe5-24de495b6c4d" providerId="ADAL" clId="{FD7961BA-AA56-4AE4-95A7-309E8D00E297}" dt="2022-01-17T01:31:54.073" v="130" actId="729"/>
        <pc:sldMkLst>
          <pc:docMk/>
          <pc:sldMk cId="3320662543" sldId="310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553908403" sldId="311"/>
        </pc:sldMkLst>
      </pc:sldChg>
      <pc:sldChg chg="modSp mod modShow">
        <pc:chgData name="Shaowei Wang" userId="e596398d-db6e-4c6b-9fe5-24de495b6c4d" providerId="ADAL" clId="{FD7961BA-AA56-4AE4-95A7-309E8D00E297}" dt="2022-01-17T01:32:41.489" v="135" actId="115"/>
        <pc:sldMkLst>
          <pc:docMk/>
          <pc:sldMk cId="2656177813" sldId="312"/>
        </pc:sldMkLst>
        <pc:spChg chg="mod">
          <ac:chgData name="Shaowei Wang" userId="e596398d-db6e-4c6b-9fe5-24de495b6c4d" providerId="ADAL" clId="{FD7961BA-AA56-4AE4-95A7-309E8D00E297}" dt="2022-01-17T01:32:41.489" v="135" actId="115"/>
          <ac:spMkLst>
            <pc:docMk/>
            <pc:sldMk cId="2656177813" sldId="312"/>
            <ac:spMk id="304" creationId="{00000000-0000-0000-0000-000000000000}"/>
          </ac:spMkLst>
        </pc:spChg>
      </pc:sldChg>
      <pc:sldChg chg="del">
        <pc:chgData name="Shaowei Wang" userId="e596398d-db6e-4c6b-9fe5-24de495b6c4d" providerId="ADAL" clId="{FD7961BA-AA56-4AE4-95A7-309E8D00E297}" dt="2022-01-17T01:32:52.996" v="136" actId="47"/>
        <pc:sldMkLst>
          <pc:docMk/>
          <pc:sldMk cId="3836397395" sldId="313"/>
        </pc:sldMkLst>
      </pc:sldChg>
      <pc:sldChg chg="del">
        <pc:chgData name="Shaowei Wang" userId="e596398d-db6e-4c6b-9fe5-24de495b6c4d" providerId="ADAL" clId="{FD7961BA-AA56-4AE4-95A7-309E8D00E297}" dt="2022-01-17T01:33:01.319" v="137" actId="47"/>
        <pc:sldMkLst>
          <pc:docMk/>
          <pc:sldMk cId="213661336" sldId="314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204627024" sldId="316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835930671" sldId="317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4195903643" sldId="318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223423228" sldId="319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582399494" sldId="325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957904463" sldId="326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295040926" sldId="327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61018445" sldId="328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244548681" sldId="329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89674956" sldId="330"/>
        </pc:sldMkLst>
      </pc:sldChg>
      <pc:sldChg chg="modSp mod">
        <pc:chgData name="Shaowei Wang" userId="e596398d-db6e-4c6b-9fe5-24de495b6c4d" providerId="ADAL" clId="{FD7961BA-AA56-4AE4-95A7-309E8D00E297}" dt="2022-01-17T00:59:09.950" v="18" actId="27636"/>
        <pc:sldMkLst>
          <pc:docMk/>
          <pc:sldMk cId="1553046087" sldId="332"/>
        </pc:sldMkLst>
        <pc:spChg chg="mod">
          <ac:chgData name="Shaowei Wang" userId="e596398d-db6e-4c6b-9fe5-24de495b6c4d" providerId="ADAL" clId="{FD7961BA-AA56-4AE4-95A7-309E8D00E297}" dt="2022-01-17T00:59:09.950" v="18" actId="27636"/>
          <ac:spMkLst>
            <pc:docMk/>
            <pc:sldMk cId="1553046087" sldId="332"/>
            <ac:spMk id="4" creationId="{00000000-0000-0000-0000-000000000000}"/>
          </ac:spMkLst>
        </pc:spChg>
      </pc:sldChg>
      <pc:sldChg chg="mod modShow">
        <pc:chgData name="Shaowei Wang" userId="e596398d-db6e-4c6b-9fe5-24de495b6c4d" providerId="ADAL" clId="{FD7961BA-AA56-4AE4-95A7-309E8D00E297}" dt="2022-01-17T01:24:23.485" v="127" actId="729"/>
        <pc:sldMkLst>
          <pc:docMk/>
          <pc:sldMk cId="3207369497" sldId="333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712976775" sldId="337"/>
        </pc:sldMkLst>
      </pc:sldChg>
      <pc:sldChg chg="modSp add del mod modAnim modShow">
        <pc:chgData name="Shaowei Wang" userId="e596398d-db6e-4c6b-9fe5-24de495b6c4d" providerId="ADAL" clId="{FD7961BA-AA56-4AE4-95A7-309E8D00E297}" dt="2022-01-17T01:38:08.849" v="154" actId="20577"/>
        <pc:sldMkLst>
          <pc:docMk/>
          <pc:sldMk cId="2118761875" sldId="354"/>
        </pc:sldMkLst>
        <pc:spChg chg="mod">
          <ac:chgData name="Shaowei Wang" userId="e596398d-db6e-4c6b-9fe5-24de495b6c4d" providerId="ADAL" clId="{FD7961BA-AA56-4AE4-95A7-309E8D00E297}" dt="2022-01-17T01:38:08.849" v="154" actId="20577"/>
          <ac:spMkLst>
            <pc:docMk/>
            <pc:sldMk cId="2118761875" sldId="354"/>
            <ac:spMk id="15" creationId="{A9DC407B-1E11-7449-AF88-8EBF277BCA08}"/>
          </ac:spMkLst>
        </pc:spChg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216684125" sldId="1380"/>
        </pc:sldMkLst>
      </pc:sldChg>
      <pc:sldChg chg="add del">
        <pc:chgData name="Shaowei Wang" userId="e596398d-db6e-4c6b-9fe5-24de495b6c4d" providerId="ADAL" clId="{FD7961BA-AA56-4AE4-95A7-309E8D00E297}" dt="2022-01-17T01:14:52.153" v="57" actId="47"/>
        <pc:sldMkLst>
          <pc:docMk/>
          <pc:sldMk cId="1113836692" sldId="1462"/>
        </pc:sldMkLst>
      </pc:sldChg>
      <pc:sldChg chg="modSp del mod">
        <pc:chgData name="Shaowei Wang" userId="e596398d-db6e-4c6b-9fe5-24de495b6c4d" providerId="ADAL" clId="{FD7961BA-AA56-4AE4-95A7-309E8D00E297}" dt="2022-01-17T01:12:59.701" v="55" actId="2696"/>
        <pc:sldMkLst>
          <pc:docMk/>
          <pc:sldMk cId="2467041266" sldId="1462"/>
        </pc:sldMkLst>
        <pc:spChg chg="mod">
          <ac:chgData name="Shaowei Wang" userId="e596398d-db6e-4c6b-9fe5-24de495b6c4d" providerId="ADAL" clId="{FD7961BA-AA56-4AE4-95A7-309E8D00E297}" dt="2022-01-17T00:59:09.890" v="9" actId="27636"/>
          <ac:spMkLst>
            <pc:docMk/>
            <pc:sldMk cId="2467041266" sldId="1462"/>
            <ac:spMk id="268" creationId="{00000000-0000-0000-0000-000000000000}"/>
          </ac:spMkLst>
        </pc:spChg>
      </pc:sldChg>
      <pc:sldChg chg="modSp del mod">
        <pc:chgData name="Shaowei Wang" userId="e596398d-db6e-4c6b-9fe5-24de495b6c4d" providerId="ADAL" clId="{FD7961BA-AA56-4AE4-95A7-309E8D00E297}" dt="2022-01-17T01:12:59.701" v="55" actId="2696"/>
        <pc:sldMkLst>
          <pc:docMk/>
          <pc:sldMk cId="367790251" sldId="1463"/>
        </pc:sldMkLst>
        <pc:spChg chg="mod">
          <ac:chgData name="Shaowei Wang" userId="e596398d-db6e-4c6b-9fe5-24de495b6c4d" providerId="ADAL" clId="{FD7961BA-AA56-4AE4-95A7-309E8D00E297}" dt="2022-01-17T00:59:09.900" v="11" actId="27636"/>
          <ac:spMkLst>
            <pc:docMk/>
            <pc:sldMk cId="367790251" sldId="1463"/>
            <ac:spMk id="285" creationId="{00000000-0000-0000-0000-000000000000}"/>
          </ac:spMkLst>
        </pc:spChg>
      </pc:sldChg>
      <pc:sldChg chg="add">
        <pc:chgData name="Shaowei Wang" userId="e596398d-db6e-4c6b-9fe5-24de495b6c4d" providerId="ADAL" clId="{FD7961BA-AA56-4AE4-95A7-309E8D00E297}" dt="2022-01-17T01:13:19.310" v="56"/>
        <pc:sldMkLst>
          <pc:docMk/>
          <pc:sldMk cId="3265143949" sldId="1463"/>
        </pc:sldMkLst>
      </pc:sldChg>
      <pc:sldChg chg="modSp mod">
        <pc:chgData name="Shaowei Wang" userId="e596398d-db6e-4c6b-9fe5-24de495b6c4d" providerId="ADAL" clId="{FD7961BA-AA56-4AE4-95A7-309E8D00E297}" dt="2022-01-17T00:59:09.903" v="12" actId="27636"/>
        <pc:sldMkLst>
          <pc:docMk/>
          <pc:sldMk cId="3505561170" sldId="1464"/>
        </pc:sldMkLst>
        <pc:spChg chg="mod">
          <ac:chgData name="Shaowei Wang" userId="e596398d-db6e-4c6b-9fe5-24de495b6c4d" providerId="ADAL" clId="{FD7961BA-AA56-4AE4-95A7-309E8D00E297}" dt="2022-01-17T00:59:09.903" v="12" actId="27636"/>
          <ac:spMkLst>
            <pc:docMk/>
            <pc:sldMk cId="3505561170" sldId="1464"/>
            <ac:spMk id="306" creationId="{00000000-0000-0000-0000-000000000000}"/>
          </ac:spMkLst>
        </pc:spChg>
      </pc:sldChg>
      <pc:sldChg chg="modSp mod">
        <pc:chgData name="Shaowei Wang" userId="e596398d-db6e-4c6b-9fe5-24de495b6c4d" providerId="ADAL" clId="{FD7961BA-AA56-4AE4-95A7-309E8D00E297}" dt="2022-01-17T01:17:45.838" v="103" actId="14100"/>
        <pc:sldMkLst>
          <pc:docMk/>
          <pc:sldMk cId="643423416" sldId="1471"/>
        </pc:sldMkLst>
        <pc:spChg chg="mod">
          <ac:chgData name="Shaowei Wang" userId="e596398d-db6e-4c6b-9fe5-24de495b6c4d" providerId="ADAL" clId="{FD7961BA-AA56-4AE4-95A7-309E8D00E297}" dt="2022-01-17T01:17:37.620" v="102" actId="1076"/>
          <ac:spMkLst>
            <pc:docMk/>
            <pc:sldMk cId="643423416" sldId="1471"/>
            <ac:spMk id="502" creationId="{00000000-0000-0000-0000-000000000000}"/>
          </ac:spMkLst>
        </pc:spChg>
        <pc:grpChg chg="mod">
          <ac:chgData name="Shaowei Wang" userId="e596398d-db6e-4c6b-9fe5-24de495b6c4d" providerId="ADAL" clId="{FD7961BA-AA56-4AE4-95A7-309E8D00E297}" dt="2022-01-17T01:17:45.838" v="103" actId="14100"/>
          <ac:grpSpMkLst>
            <pc:docMk/>
            <pc:sldMk cId="643423416" sldId="1471"/>
            <ac:grpSpMk id="497" creationId="{00000000-0000-0000-0000-000000000000}"/>
          </ac:grpSpMkLst>
        </pc:grpChg>
      </pc:sldChg>
      <pc:sldChg chg="modSp mod">
        <pc:chgData name="Shaowei Wang" userId="e596398d-db6e-4c6b-9fe5-24de495b6c4d" providerId="ADAL" clId="{FD7961BA-AA56-4AE4-95A7-309E8D00E297}" dt="2022-01-17T01:18:15.863" v="104" actId="14100"/>
        <pc:sldMkLst>
          <pc:docMk/>
          <pc:sldMk cId="4013206073" sldId="1472"/>
        </pc:sldMkLst>
        <pc:spChg chg="mod">
          <ac:chgData name="Shaowei Wang" userId="e596398d-db6e-4c6b-9fe5-24de495b6c4d" providerId="ADAL" clId="{FD7961BA-AA56-4AE4-95A7-309E8D00E297}" dt="2022-01-17T01:18:15.863" v="104" actId="14100"/>
          <ac:spMkLst>
            <pc:docMk/>
            <pc:sldMk cId="4013206073" sldId="1472"/>
            <ac:spMk id="519" creationId="{00000000-0000-0000-0000-000000000000}"/>
          </ac:spMkLst>
        </pc:spChg>
      </pc:sldChg>
      <pc:sldChg chg="modSp mod">
        <pc:chgData name="Shaowei Wang" userId="e596398d-db6e-4c6b-9fe5-24de495b6c4d" providerId="ADAL" clId="{FD7961BA-AA56-4AE4-95A7-309E8D00E297}" dt="2022-01-17T01:18:25.465" v="106" actId="14100"/>
        <pc:sldMkLst>
          <pc:docMk/>
          <pc:sldMk cId="3930467295" sldId="1473"/>
        </pc:sldMkLst>
        <pc:spChg chg="mod">
          <ac:chgData name="Shaowei Wang" userId="e596398d-db6e-4c6b-9fe5-24de495b6c4d" providerId="ADAL" clId="{FD7961BA-AA56-4AE4-95A7-309E8D00E297}" dt="2022-01-17T01:18:25.465" v="106" actId="14100"/>
          <ac:spMkLst>
            <pc:docMk/>
            <pc:sldMk cId="3930467295" sldId="1473"/>
            <ac:spMk id="556" creationId="{00000000-0000-0000-0000-000000000000}"/>
          </ac:spMkLst>
        </pc:spChg>
      </pc:sldChg>
      <pc:sldChg chg="modSp mod">
        <pc:chgData name="Shaowei Wang" userId="e596398d-db6e-4c6b-9fe5-24de495b6c4d" providerId="ADAL" clId="{FD7961BA-AA56-4AE4-95A7-309E8D00E297}" dt="2022-01-17T01:19:03.050" v="108" actId="14100"/>
        <pc:sldMkLst>
          <pc:docMk/>
          <pc:sldMk cId="1636213409" sldId="1474"/>
        </pc:sldMkLst>
        <pc:grpChg chg="mod">
          <ac:chgData name="Shaowei Wang" userId="e596398d-db6e-4c6b-9fe5-24de495b6c4d" providerId="ADAL" clId="{FD7961BA-AA56-4AE4-95A7-309E8D00E297}" dt="2022-01-17T01:19:03.050" v="108" actId="14100"/>
          <ac:grpSpMkLst>
            <pc:docMk/>
            <pc:sldMk cId="1636213409" sldId="1474"/>
            <ac:grpSpMk id="565" creationId="{00000000-0000-0000-0000-000000000000}"/>
          </ac:grpSpMkLst>
        </pc:grpChg>
      </pc:sldChg>
      <pc:sldChg chg="mod modShow">
        <pc:chgData name="Shaowei Wang" userId="e596398d-db6e-4c6b-9fe5-24de495b6c4d" providerId="ADAL" clId="{FD7961BA-AA56-4AE4-95A7-309E8D00E297}" dt="2022-01-17T01:18:50.357" v="107" actId="729"/>
        <pc:sldMkLst>
          <pc:docMk/>
          <pc:sldMk cId="1749348647" sldId="1475"/>
        </pc:sldMkLst>
      </pc:sldChg>
      <pc:sldChg chg="mod modShow">
        <pc:chgData name="Shaowei Wang" userId="e596398d-db6e-4c6b-9fe5-24de495b6c4d" providerId="ADAL" clId="{FD7961BA-AA56-4AE4-95A7-309E8D00E297}" dt="2022-01-17T01:19:45.469" v="109" actId="729"/>
        <pc:sldMkLst>
          <pc:docMk/>
          <pc:sldMk cId="369440456" sldId="1477"/>
        </pc:sldMkLst>
      </pc:sldChg>
      <pc:sldChg chg="mod modShow">
        <pc:chgData name="Shaowei Wang" userId="e596398d-db6e-4c6b-9fe5-24de495b6c4d" providerId="ADAL" clId="{FD7961BA-AA56-4AE4-95A7-309E8D00E297}" dt="2022-01-17T01:19:59.186" v="110" actId="729"/>
        <pc:sldMkLst>
          <pc:docMk/>
          <pc:sldMk cId="3934178752" sldId="1478"/>
        </pc:sldMkLst>
      </pc:sldChg>
      <pc:sldChg chg="del">
        <pc:chgData name="Shaowei Wang" userId="e596398d-db6e-4c6b-9fe5-24de495b6c4d" providerId="ADAL" clId="{FD7961BA-AA56-4AE4-95A7-309E8D00E297}" dt="2022-01-17T01:21:59.591" v="115" actId="47"/>
        <pc:sldMkLst>
          <pc:docMk/>
          <pc:sldMk cId="4205892033" sldId="1479"/>
        </pc:sldMkLst>
      </pc:sldChg>
      <pc:sldChg chg="del">
        <pc:chgData name="Shaowei Wang" userId="e596398d-db6e-4c6b-9fe5-24de495b6c4d" providerId="ADAL" clId="{FD7961BA-AA56-4AE4-95A7-309E8D00E297}" dt="2022-01-17T01:22:06.792" v="116" actId="47"/>
        <pc:sldMkLst>
          <pc:docMk/>
          <pc:sldMk cId="1285163553" sldId="1480"/>
        </pc:sldMkLst>
      </pc:sldChg>
      <pc:sldChg chg="del">
        <pc:chgData name="Shaowei Wang" userId="e596398d-db6e-4c6b-9fe5-24de495b6c4d" providerId="ADAL" clId="{FD7961BA-AA56-4AE4-95A7-309E8D00E297}" dt="2022-01-17T01:22:11.910" v="117" actId="47"/>
        <pc:sldMkLst>
          <pc:docMk/>
          <pc:sldMk cId="40473518" sldId="1481"/>
        </pc:sldMkLst>
      </pc:sldChg>
      <pc:sldChg chg="mod modShow">
        <pc:chgData name="Shaowei Wang" userId="e596398d-db6e-4c6b-9fe5-24de495b6c4d" providerId="ADAL" clId="{FD7961BA-AA56-4AE4-95A7-309E8D00E297}" dt="2022-01-17T01:22:33.507" v="118" actId="729"/>
        <pc:sldMkLst>
          <pc:docMk/>
          <pc:sldMk cId="2670658299" sldId="1482"/>
        </pc:sldMkLst>
      </pc:sldChg>
      <pc:sldChg chg="del">
        <pc:chgData name="Shaowei Wang" userId="e596398d-db6e-4c6b-9fe5-24de495b6c4d" providerId="ADAL" clId="{FD7961BA-AA56-4AE4-95A7-309E8D00E297}" dt="2022-01-17T01:23:15.003" v="120" actId="47"/>
        <pc:sldMkLst>
          <pc:docMk/>
          <pc:sldMk cId="1240753884" sldId="1483"/>
        </pc:sldMkLst>
      </pc:sldChg>
      <pc:sldChg chg="del">
        <pc:chgData name="Shaowei Wang" userId="e596398d-db6e-4c6b-9fe5-24de495b6c4d" providerId="ADAL" clId="{FD7961BA-AA56-4AE4-95A7-309E8D00E297}" dt="2022-01-17T01:23:15.003" v="120" actId="47"/>
        <pc:sldMkLst>
          <pc:docMk/>
          <pc:sldMk cId="2929583485" sldId="1484"/>
        </pc:sldMkLst>
      </pc:sldChg>
      <pc:sldChg chg="mod modShow">
        <pc:chgData name="Shaowei Wang" userId="e596398d-db6e-4c6b-9fe5-24de495b6c4d" providerId="ADAL" clId="{FD7961BA-AA56-4AE4-95A7-309E8D00E297}" dt="2022-01-17T01:23:21.934" v="121" actId="729"/>
        <pc:sldMkLst>
          <pc:docMk/>
          <pc:sldMk cId="885503220" sldId="1485"/>
        </pc:sldMkLst>
      </pc:sldChg>
      <pc:sldChg chg="mod modShow">
        <pc:chgData name="Shaowei Wang" userId="e596398d-db6e-4c6b-9fe5-24de495b6c4d" providerId="ADAL" clId="{FD7961BA-AA56-4AE4-95A7-309E8D00E297}" dt="2022-01-17T01:24:08.704" v="123" actId="729"/>
        <pc:sldMkLst>
          <pc:docMk/>
          <pc:sldMk cId="3390673580" sldId="1486"/>
        </pc:sldMkLst>
      </pc:sldChg>
      <pc:sldChg chg="mod modShow">
        <pc:chgData name="Shaowei Wang" userId="e596398d-db6e-4c6b-9fe5-24de495b6c4d" providerId="ADAL" clId="{FD7961BA-AA56-4AE4-95A7-309E8D00E297}" dt="2022-01-17T01:24:12.154" v="124" actId="729"/>
        <pc:sldMkLst>
          <pc:docMk/>
          <pc:sldMk cId="2914860229" sldId="1487"/>
        </pc:sldMkLst>
      </pc:sldChg>
      <pc:sldChg chg="mod modShow">
        <pc:chgData name="Shaowei Wang" userId="e596398d-db6e-4c6b-9fe5-24de495b6c4d" providerId="ADAL" clId="{FD7961BA-AA56-4AE4-95A7-309E8D00E297}" dt="2022-01-17T01:24:16.234" v="125" actId="729"/>
        <pc:sldMkLst>
          <pc:docMk/>
          <pc:sldMk cId="1267424599" sldId="1488"/>
        </pc:sldMkLst>
      </pc:sldChg>
      <pc:sldChg chg="mod modShow">
        <pc:chgData name="Shaowei Wang" userId="e596398d-db6e-4c6b-9fe5-24de495b6c4d" providerId="ADAL" clId="{FD7961BA-AA56-4AE4-95A7-309E8D00E297}" dt="2022-01-17T01:24:19.084" v="126" actId="729"/>
        <pc:sldMkLst>
          <pc:docMk/>
          <pc:sldMk cId="3549450882" sldId="1489"/>
        </pc:sldMkLst>
      </pc:sldChg>
      <pc:sldChg chg="mod modShow">
        <pc:chgData name="Shaowei Wang" userId="e596398d-db6e-4c6b-9fe5-24de495b6c4d" providerId="ADAL" clId="{FD7961BA-AA56-4AE4-95A7-309E8D00E297}" dt="2022-01-17T01:34:45.436" v="142" actId="729"/>
        <pc:sldMkLst>
          <pc:docMk/>
          <pc:sldMk cId="1349438099" sldId="1490"/>
        </pc:sldMkLst>
      </pc:sldChg>
      <pc:sldChg chg="mod modShow">
        <pc:chgData name="Shaowei Wang" userId="e596398d-db6e-4c6b-9fe5-24de495b6c4d" providerId="ADAL" clId="{FD7961BA-AA56-4AE4-95A7-309E8D00E297}" dt="2022-01-17T01:34:48.141" v="143" actId="729"/>
        <pc:sldMkLst>
          <pc:docMk/>
          <pc:sldMk cId="3809183296" sldId="1491"/>
        </pc:sldMkLst>
      </pc:sldChg>
      <pc:sldChg chg="del">
        <pc:chgData name="Shaowei Wang" userId="e596398d-db6e-4c6b-9fe5-24de495b6c4d" providerId="ADAL" clId="{FD7961BA-AA56-4AE4-95A7-309E8D00E297}" dt="2022-01-17T01:31:17.984" v="129" actId="47"/>
        <pc:sldMkLst>
          <pc:docMk/>
          <pc:sldMk cId="1707183535" sldId="1492"/>
        </pc:sldMkLst>
      </pc:sldChg>
      <pc:sldChg chg="del">
        <pc:chgData name="Shaowei Wang" userId="e596398d-db6e-4c6b-9fe5-24de495b6c4d" providerId="ADAL" clId="{FD7961BA-AA56-4AE4-95A7-309E8D00E297}" dt="2022-01-17T01:31:17.984" v="129" actId="47"/>
        <pc:sldMkLst>
          <pc:docMk/>
          <pc:sldMk cId="1446600299" sldId="1493"/>
        </pc:sldMkLst>
      </pc:sldChg>
      <pc:sldChg chg="del">
        <pc:chgData name="Shaowei Wang" userId="e596398d-db6e-4c6b-9fe5-24de495b6c4d" providerId="ADAL" clId="{FD7961BA-AA56-4AE4-95A7-309E8D00E297}" dt="2022-01-17T01:31:17.984" v="129" actId="47"/>
        <pc:sldMkLst>
          <pc:docMk/>
          <pc:sldMk cId="3590101790" sldId="1494"/>
        </pc:sldMkLst>
      </pc:sldChg>
      <pc:sldChg chg="modSp del mod">
        <pc:chgData name="Shaowei Wang" userId="e596398d-db6e-4c6b-9fe5-24de495b6c4d" providerId="ADAL" clId="{FD7961BA-AA56-4AE4-95A7-309E8D00E297}" dt="2022-01-17T01:03:07.699" v="26" actId="2696"/>
        <pc:sldMkLst>
          <pc:docMk/>
          <pc:sldMk cId="742064517" sldId="1498"/>
        </pc:sldMkLst>
        <pc:spChg chg="mod">
          <ac:chgData name="Shaowei Wang" userId="e596398d-db6e-4c6b-9fe5-24de495b6c4d" providerId="ADAL" clId="{FD7961BA-AA56-4AE4-95A7-309E8D00E297}" dt="2022-01-17T00:59:09.955" v="19" actId="27636"/>
          <ac:spMkLst>
            <pc:docMk/>
            <pc:sldMk cId="742064517" sldId="1498"/>
            <ac:spMk id="484" creationId="{00000000-0000-0000-0000-000000000000}"/>
          </ac:spMkLst>
        </pc:spChg>
      </pc:sldChg>
      <pc:sldChg chg="addSp delSp modSp add del mod ord modShow">
        <pc:chgData name="Shaowei Wang" userId="e596398d-db6e-4c6b-9fe5-24de495b6c4d" providerId="ADAL" clId="{FD7961BA-AA56-4AE4-95A7-309E8D00E297}" dt="2022-01-22T18:05:45.432" v="155" actId="2696"/>
        <pc:sldMkLst>
          <pc:docMk/>
          <pc:sldMk cId="2557923037" sldId="1498"/>
        </pc:sldMkLst>
        <pc:spChg chg="mod">
          <ac:chgData name="Shaowei Wang" userId="e596398d-db6e-4c6b-9fe5-24de495b6c4d" providerId="ADAL" clId="{FD7961BA-AA56-4AE4-95A7-309E8D00E297}" dt="2022-01-17T01:16:40.215" v="99" actId="20577"/>
          <ac:spMkLst>
            <pc:docMk/>
            <pc:sldMk cId="2557923037" sldId="1498"/>
            <ac:spMk id="484" creationId="{00000000-0000-0000-0000-000000000000}"/>
          </ac:spMkLst>
        </pc:spChg>
        <pc:inkChg chg="add del">
          <ac:chgData name="Shaowei Wang" userId="e596398d-db6e-4c6b-9fe5-24de495b6c4d" providerId="ADAL" clId="{FD7961BA-AA56-4AE4-95A7-309E8D00E297}" dt="2022-01-17T01:15:44.067" v="59" actId="9405"/>
          <ac:inkMkLst>
            <pc:docMk/>
            <pc:sldMk cId="2557923037" sldId="1498"/>
            <ac:inkMk id="2" creationId="{F18948B8-E01D-4158-A390-CC36F1FEBD74}"/>
          </ac:inkMkLst>
        </pc:inkChg>
        <pc:inkChg chg="add">
          <ac:chgData name="Shaowei Wang" userId="e596398d-db6e-4c6b-9fe5-24de495b6c4d" providerId="ADAL" clId="{FD7961BA-AA56-4AE4-95A7-309E8D00E297}" dt="2022-01-17T01:15:57.730" v="60" actId="9405"/>
          <ac:inkMkLst>
            <pc:docMk/>
            <pc:sldMk cId="2557923037" sldId="1498"/>
            <ac:inkMk id="3" creationId="{EAE37B52-6CC5-4E26-8E6A-D13FCC33FBBD}"/>
          </ac:inkMkLst>
        </pc:inkChg>
      </pc:sldChg>
      <pc:sldChg chg="modSp add mod ord">
        <pc:chgData name="Shaowei Wang" userId="e596398d-db6e-4c6b-9fe5-24de495b6c4d" providerId="ADAL" clId="{FD7961BA-AA56-4AE4-95A7-309E8D00E297}" dt="2022-01-22T18:06:09.121" v="162" actId="20577"/>
        <pc:sldMkLst>
          <pc:docMk/>
          <pc:sldMk cId="2687265841" sldId="1498"/>
        </pc:sldMkLst>
        <pc:spChg chg="mod">
          <ac:chgData name="Shaowei Wang" userId="e596398d-db6e-4c6b-9fe5-24de495b6c4d" providerId="ADAL" clId="{FD7961BA-AA56-4AE4-95A7-309E8D00E297}" dt="2022-01-22T18:06:09.121" v="162" actId="20577"/>
          <ac:spMkLst>
            <pc:docMk/>
            <pc:sldMk cId="2687265841" sldId="1498"/>
            <ac:spMk id="484" creationId="{00000000-0000-0000-0000-000000000000}"/>
          </ac:spMkLst>
        </pc:spChg>
      </pc:sldChg>
      <pc:sldChg chg="del">
        <pc:chgData name="Shaowei Wang" userId="e596398d-db6e-4c6b-9fe5-24de495b6c4d" providerId="ADAL" clId="{FD7961BA-AA56-4AE4-95A7-309E8D00E297}" dt="2022-01-17T01:31:17.984" v="129" actId="47"/>
        <pc:sldMkLst>
          <pc:docMk/>
          <pc:sldMk cId="3455280350" sldId="1500"/>
        </pc:sldMkLst>
      </pc:sldChg>
      <pc:sldChg chg="modSp mod modShow">
        <pc:chgData name="Shaowei Wang" userId="e596398d-db6e-4c6b-9fe5-24de495b6c4d" providerId="ADAL" clId="{FD7961BA-AA56-4AE4-95A7-309E8D00E297}" dt="2022-01-17T01:35:16.985" v="146" actId="729"/>
        <pc:sldMkLst>
          <pc:docMk/>
          <pc:sldMk cId="3632770636" sldId="1501"/>
        </pc:sldMkLst>
        <pc:spChg chg="mod">
          <ac:chgData name="Shaowei Wang" userId="e596398d-db6e-4c6b-9fe5-24de495b6c4d" providerId="ADAL" clId="{FD7961BA-AA56-4AE4-95A7-309E8D00E297}" dt="2022-01-17T00:59:09.928" v="14" actId="27636"/>
          <ac:spMkLst>
            <pc:docMk/>
            <pc:sldMk cId="3632770636" sldId="1501"/>
            <ac:spMk id="368" creationId="{00000000-0000-0000-0000-000000000000}"/>
          </ac:spMkLst>
        </pc:spChg>
      </pc:sldChg>
      <pc:sldChg chg="modSp del mod">
        <pc:chgData name="Shaowei Wang" userId="e596398d-db6e-4c6b-9fe5-24de495b6c4d" providerId="ADAL" clId="{FD7961BA-AA56-4AE4-95A7-309E8D00E297}" dt="2022-01-17T01:02:52.900" v="25" actId="47"/>
        <pc:sldMkLst>
          <pc:docMk/>
          <pc:sldMk cId="1272378161" sldId="1502"/>
        </pc:sldMkLst>
        <pc:spChg chg="mod">
          <ac:chgData name="Shaowei Wang" userId="e596398d-db6e-4c6b-9fe5-24de495b6c4d" providerId="ADAL" clId="{FD7961BA-AA56-4AE4-95A7-309E8D00E297}" dt="2022-01-17T00:59:09.962" v="20" actId="27636"/>
          <ac:spMkLst>
            <pc:docMk/>
            <pc:sldMk cId="1272378161" sldId="1502"/>
            <ac:spMk id="3" creationId="{5E53E51E-5775-8446-8DB2-A99A7A64FA9C}"/>
          </ac:spMkLst>
        </pc:spChg>
      </pc:sldChg>
      <pc:sldChg chg="del">
        <pc:chgData name="Shaowei Wang" userId="e596398d-db6e-4c6b-9fe5-24de495b6c4d" providerId="ADAL" clId="{FD7961BA-AA56-4AE4-95A7-309E8D00E297}" dt="2022-01-17T01:12:59.701" v="55" actId="2696"/>
        <pc:sldMkLst>
          <pc:docMk/>
          <pc:sldMk cId="3126933898" sldId="1503"/>
        </pc:sldMkLst>
      </pc:sldChg>
      <pc:sldChg chg="add">
        <pc:chgData name="Shaowei Wang" userId="e596398d-db6e-4c6b-9fe5-24de495b6c4d" providerId="ADAL" clId="{FD7961BA-AA56-4AE4-95A7-309E8D00E297}" dt="2022-01-17T01:13:19.310" v="56"/>
        <pc:sldMkLst>
          <pc:docMk/>
          <pc:sldMk cId="4095798306" sldId="1503"/>
        </pc:sldMkLst>
      </pc:sldChg>
      <pc:sldChg chg="del mod modShow">
        <pc:chgData name="Shaowei Wang" userId="e596398d-db6e-4c6b-9fe5-24de495b6c4d" providerId="ADAL" clId="{FD7961BA-AA56-4AE4-95A7-309E8D00E297}" dt="2022-01-17T01:23:15.003" v="120" actId="47"/>
        <pc:sldMkLst>
          <pc:docMk/>
          <pc:sldMk cId="316748816" sldId="1504"/>
        </pc:sldMkLst>
      </pc:sldChg>
      <pc:sldChg chg="del">
        <pc:chgData name="Shaowei Wang" userId="e596398d-db6e-4c6b-9fe5-24de495b6c4d" providerId="ADAL" clId="{FD7961BA-AA56-4AE4-95A7-309E8D00E297}" dt="2022-01-17T01:35:06.487" v="145" actId="47"/>
        <pc:sldMkLst>
          <pc:docMk/>
          <pc:sldMk cId="3062684042" sldId="1505"/>
        </pc:sldMkLst>
      </pc:sldChg>
      <pc:sldChg chg="del">
        <pc:chgData name="Shaowei Wang" userId="e596398d-db6e-4c6b-9fe5-24de495b6c4d" providerId="ADAL" clId="{FD7961BA-AA56-4AE4-95A7-309E8D00E297}" dt="2022-01-17T01:35:29.808" v="147" actId="47"/>
        <pc:sldMkLst>
          <pc:docMk/>
          <pc:sldMk cId="2444291417" sldId="1507"/>
        </pc:sldMkLst>
      </pc:sldChg>
      <pc:sldChg chg="del">
        <pc:chgData name="Shaowei Wang" userId="e596398d-db6e-4c6b-9fe5-24de495b6c4d" providerId="ADAL" clId="{FD7961BA-AA56-4AE4-95A7-309E8D00E297}" dt="2022-01-17T01:31:17.984" v="129" actId="47"/>
        <pc:sldMkLst>
          <pc:docMk/>
          <pc:sldMk cId="516528247" sldId="1508"/>
        </pc:sldMkLst>
      </pc:sldChg>
      <pc:sldChg chg="modSp add mod">
        <pc:chgData name="Shaowei Wang" userId="e596398d-db6e-4c6b-9fe5-24de495b6c4d" providerId="ADAL" clId="{FD7961BA-AA56-4AE4-95A7-309E8D00E297}" dt="2022-01-17T00:59:12.287" v="24" actId="20577"/>
        <pc:sldMkLst>
          <pc:docMk/>
          <pc:sldMk cId="0" sldId="1566"/>
        </pc:sldMkLst>
        <pc:spChg chg="mod">
          <ac:chgData name="Shaowei Wang" userId="e596398d-db6e-4c6b-9fe5-24de495b6c4d" providerId="ADAL" clId="{FD7961BA-AA56-4AE4-95A7-309E8D00E297}" dt="2022-01-17T00:59:12.287" v="24" actId="20577"/>
          <ac:spMkLst>
            <pc:docMk/>
            <pc:sldMk cId="0" sldId="1566"/>
            <ac:spMk id="15361" creationId="{2BCE8B09-DC61-41D6-A436-BA5A8EE5115D}"/>
          </ac:spMkLst>
        </pc:spChg>
      </pc:sldChg>
      <pc:sldChg chg="del">
        <pc:chgData name="Shaowei Wang" userId="e596398d-db6e-4c6b-9fe5-24de495b6c4d" providerId="ADAL" clId="{FD7961BA-AA56-4AE4-95A7-309E8D00E297}" dt="2022-01-17T01:37:02.342" v="151" actId="47"/>
        <pc:sldMkLst>
          <pc:docMk/>
          <pc:sldMk cId="845673898" sldId="1607"/>
        </pc:sldMkLst>
      </pc:sldChg>
      <pc:sldChg chg="del">
        <pc:chgData name="Shaowei Wang" userId="e596398d-db6e-4c6b-9fe5-24de495b6c4d" providerId="ADAL" clId="{FD7961BA-AA56-4AE4-95A7-309E8D00E297}" dt="2022-01-17T01:37:12.922" v="153" actId="47"/>
        <pc:sldMkLst>
          <pc:docMk/>
          <pc:sldMk cId="1288630322" sldId="1610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444033827" sldId="1621"/>
        </pc:sldMkLst>
      </pc:sldChg>
      <pc:sldChg chg="del mod modShow">
        <pc:chgData name="Shaowei Wang" userId="e596398d-db6e-4c6b-9fe5-24de495b6c4d" providerId="ADAL" clId="{FD7961BA-AA56-4AE4-95A7-309E8D00E297}" dt="2022-01-17T00:58:51.239" v="4" actId="47"/>
        <pc:sldMkLst>
          <pc:docMk/>
          <pc:sldMk cId="1949898082" sldId="1624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703709179" sldId="1714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820324398" sldId="1715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566398061" sldId="1716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4019239372" sldId="1717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740429958" sldId="1718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405804651" sldId="1723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447546105" sldId="1724"/>
        </pc:sldMkLst>
      </pc:sldChg>
      <pc:sldChg chg="modSp del mod">
        <pc:chgData name="Shaowei Wang" userId="e596398d-db6e-4c6b-9fe5-24de495b6c4d" providerId="ADAL" clId="{FD7961BA-AA56-4AE4-95A7-309E8D00E297}" dt="2022-01-17T00:58:51.239" v="4" actId="47"/>
        <pc:sldMkLst>
          <pc:docMk/>
          <pc:sldMk cId="2930510170" sldId="1725"/>
        </pc:sldMkLst>
        <pc:spChg chg="mod">
          <ac:chgData name="Shaowei Wang" userId="e596398d-db6e-4c6b-9fe5-24de495b6c4d" providerId="ADAL" clId="{FD7961BA-AA56-4AE4-95A7-309E8D00E297}" dt="2022-01-13T03:58:54.409" v="1" actId="1076"/>
          <ac:spMkLst>
            <pc:docMk/>
            <pc:sldMk cId="2930510170" sldId="1725"/>
            <ac:spMk id="6" creationId="{8F0300B3-D263-DE4C-9F37-85AD79CD4F78}"/>
          </ac:spMkLst>
        </pc:spChg>
        <pc:cxnChg chg="mod">
          <ac:chgData name="Shaowei Wang" userId="e596398d-db6e-4c6b-9fe5-24de495b6c4d" providerId="ADAL" clId="{FD7961BA-AA56-4AE4-95A7-309E8D00E297}" dt="2022-01-13T03:58:54.409" v="1" actId="1076"/>
          <ac:cxnSpMkLst>
            <pc:docMk/>
            <pc:sldMk cId="2930510170" sldId="1725"/>
            <ac:cxnSpMk id="8" creationId="{93A36165-DF7B-6D4E-832B-51F8D582C31B}"/>
          </ac:cxnSpMkLst>
        </pc:cxnChg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967307755" sldId="1726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567708439" sldId="1727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73224664" sldId="1728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680769012" sldId="1729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329774911" sldId="1730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305005515" sldId="1731"/>
        </pc:sldMkLst>
      </pc:sldChg>
      <pc:sldChg chg="del">
        <pc:chgData name="Shaowei Wang" userId="e596398d-db6e-4c6b-9fe5-24de495b6c4d" providerId="ADAL" clId="{FD7961BA-AA56-4AE4-95A7-309E8D00E297}" dt="2022-01-17T01:09:49.366" v="48" actId="2696"/>
        <pc:sldMkLst>
          <pc:docMk/>
          <pc:sldMk cId="135076344" sldId="1733"/>
        </pc:sldMkLst>
      </pc:sldChg>
      <pc:sldChg chg="add">
        <pc:chgData name="Shaowei Wang" userId="e596398d-db6e-4c6b-9fe5-24de495b6c4d" providerId="ADAL" clId="{FD7961BA-AA56-4AE4-95A7-309E8D00E297}" dt="2022-01-17T01:09:53.711" v="49"/>
        <pc:sldMkLst>
          <pc:docMk/>
          <pc:sldMk cId="1606065219" sldId="1733"/>
        </pc:sldMkLst>
      </pc:sldChg>
      <pc:sldChg chg="modSp del mod">
        <pc:chgData name="Shaowei Wang" userId="e596398d-db6e-4c6b-9fe5-24de495b6c4d" providerId="ADAL" clId="{FD7961BA-AA56-4AE4-95A7-309E8D00E297}" dt="2022-01-17T01:12:59.701" v="55" actId="2696"/>
        <pc:sldMkLst>
          <pc:docMk/>
          <pc:sldMk cId="210727169" sldId="1734"/>
        </pc:sldMkLst>
        <pc:spChg chg="mod">
          <ac:chgData name="Shaowei Wang" userId="e596398d-db6e-4c6b-9fe5-24de495b6c4d" providerId="ADAL" clId="{FD7961BA-AA56-4AE4-95A7-309E8D00E297}" dt="2022-01-17T00:59:09.896" v="10" actId="27636"/>
          <ac:spMkLst>
            <pc:docMk/>
            <pc:sldMk cId="210727169" sldId="1734"/>
            <ac:spMk id="276" creationId="{00000000-0000-0000-0000-000000000000}"/>
          </ac:spMkLst>
        </pc:spChg>
      </pc:sldChg>
      <pc:sldChg chg="add del">
        <pc:chgData name="Shaowei Wang" userId="e596398d-db6e-4c6b-9fe5-24de495b6c4d" providerId="ADAL" clId="{FD7961BA-AA56-4AE4-95A7-309E8D00E297}" dt="2022-01-17T01:14:52.153" v="57" actId="47"/>
        <pc:sldMkLst>
          <pc:docMk/>
          <pc:sldMk cId="3418215979" sldId="1734"/>
        </pc:sldMkLst>
      </pc:sldChg>
      <pc:sldChg chg="mod modShow">
        <pc:chgData name="Shaowei Wang" userId="e596398d-db6e-4c6b-9fe5-24de495b6c4d" providerId="ADAL" clId="{FD7961BA-AA56-4AE4-95A7-309E8D00E297}" dt="2022-01-17T01:20:01.577" v="111" actId="729"/>
        <pc:sldMkLst>
          <pc:docMk/>
          <pc:sldMk cId="4107705221" sldId="1736"/>
        </pc:sldMkLst>
      </pc:sldChg>
      <pc:sldChg chg="mod modShow">
        <pc:chgData name="Shaowei Wang" userId="e596398d-db6e-4c6b-9fe5-24de495b6c4d" providerId="ADAL" clId="{FD7961BA-AA56-4AE4-95A7-309E8D00E297}" dt="2022-01-17T01:20:24.349" v="113" actId="729"/>
        <pc:sldMkLst>
          <pc:docMk/>
          <pc:sldMk cId="4156405644" sldId="1737"/>
        </pc:sldMkLst>
      </pc:sldChg>
      <pc:sldChg chg="mod modShow">
        <pc:chgData name="Shaowei Wang" userId="e596398d-db6e-4c6b-9fe5-24de495b6c4d" providerId="ADAL" clId="{FD7961BA-AA56-4AE4-95A7-309E8D00E297}" dt="2022-01-17T01:24:30.420" v="128" actId="729"/>
        <pc:sldMkLst>
          <pc:docMk/>
          <pc:sldMk cId="604439489" sldId="1738"/>
        </pc:sldMkLst>
      </pc:sldChg>
      <pc:sldChg chg="mod modShow">
        <pc:chgData name="Shaowei Wang" userId="e596398d-db6e-4c6b-9fe5-24de495b6c4d" providerId="ADAL" clId="{FD7961BA-AA56-4AE4-95A7-309E8D00E297}" dt="2022-01-17T01:32:01.972" v="131" actId="729"/>
        <pc:sldMkLst>
          <pc:docMk/>
          <pc:sldMk cId="2478563070" sldId="1739"/>
        </pc:sldMkLst>
      </pc:sldChg>
      <pc:sldChg chg="mod modShow">
        <pc:chgData name="Shaowei Wang" userId="e596398d-db6e-4c6b-9fe5-24de495b6c4d" providerId="ADAL" clId="{FD7961BA-AA56-4AE4-95A7-309E8D00E297}" dt="2022-01-17T01:33:08.110" v="138" actId="729"/>
        <pc:sldMkLst>
          <pc:docMk/>
          <pc:sldMk cId="830141335" sldId="1740"/>
        </pc:sldMkLst>
      </pc:sldChg>
      <pc:sldChg chg="mod modShow">
        <pc:chgData name="Shaowei Wang" userId="e596398d-db6e-4c6b-9fe5-24de495b6c4d" providerId="ADAL" clId="{FD7961BA-AA56-4AE4-95A7-309E8D00E297}" dt="2022-01-17T01:33:20.597" v="139" actId="729"/>
        <pc:sldMkLst>
          <pc:docMk/>
          <pc:sldMk cId="2328689242" sldId="1741"/>
        </pc:sldMkLst>
      </pc:sldChg>
      <pc:sldChg chg="mod modShow">
        <pc:chgData name="Shaowei Wang" userId="e596398d-db6e-4c6b-9fe5-24de495b6c4d" providerId="ADAL" clId="{FD7961BA-AA56-4AE4-95A7-309E8D00E297}" dt="2022-01-17T01:33:24.944" v="140" actId="729"/>
        <pc:sldMkLst>
          <pc:docMk/>
          <pc:sldMk cId="649239819" sldId="1742"/>
        </pc:sldMkLst>
      </pc:sldChg>
      <pc:sldChg chg="del">
        <pc:chgData name="Shaowei Wang" userId="e596398d-db6e-4c6b-9fe5-24de495b6c4d" providerId="ADAL" clId="{FD7961BA-AA56-4AE4-95A7-309E8D00E297}" dt="2022-01-17T01:33:38.244" v="141" actId="47"/>
        <pc:sldMkLst>
          <pc:docMk/>
          <pc:sldMk cId="2686121348" sldId="1743"/>
        </pc:sldMkLst>
      </pc:sldChg>
      <pc:sldChg chg="modSp mod modShow">
        <pc:chgData name="Shaowei Wang" userId="e596398d-db6e-4c6b-9fe5-24de495b6c4d" providerId="ADAL" clId="{FD7961BA-AA56-4AE4-95A7-309E8D00E297}" dt="2022-01-17T01:34:51.166" v="144" actId="729"/>
        <pc:sldMkLst>
          <pc:docMk/>
          <pc:sldMk cId="2675478744" sldId="1744"/>
        </pc:sldMkLst>
        <pc:spChg chg="mod">
          <ac:chgData name="Shaowei Wang" userId="e596398d-db6e-4c6b-9fe5-24de495b6c4d" providerId="ADAL" clId="{FD7961BA-AA56-4AE4-95A7-309E8D00E297}" dt="2022-01-17T00:59:09.921" v="13" actId="27636"/>
          <ac:spMkLst>
            <pc:docMk/>
            <pc:sldMk cId="2675478744" sldId="1744"/>
            <ac:spMk id="368" creationId="{00000000-0000-0000-0000-000000000000}"/>
          </ac:spMkLst>
        </pc:spChg>
      </pc:sldChg>
      <pc:sldChg chg="modSp del mod">
        <pc:chgData name="Shaowei Wang" userId="e596398d-db6e-4c6b-9fe5-24de495b6c4d" providerId="ADAL" clId="{FD7961BA-AA56-4AE4-95A7-309E8D00E297}" dt="2022-01-17T01:35:59.707" v="148" actId="47"/>
        <pc:sldMkLst>
          <pc:docMk/>
          <pc:sldMk cId="3239931102" sldId="1745"/>
        </pc:sldMkLst>
        <pc:spChg chg="mod">
          <ac:chgData name="Shaowei Wang" userId="e596398d-db6e-4c6b-9fe5-24de495b6c4d" providerId="ADAL" clId="{FD7961BA-AA56-4AE4-95A7-309E8D00E297}" dt="2022-01-17T00:59:09.935" v="15" actId="27636"/>
          <ac:spMkLst>
            <pc:docMk/>
            <pc:sldMk cId="3239931102" sldId="1745"/>
            <ac:spMk id="455" creationId="{00000000-0000-0000-0000-000000000000}"/>
          </ac:spMkLst>
        </pc:spChg>
      </pc:sldChg>
      <pc:sldChg chg="modSp del mod">
        <pc:chgData name="Shaowei Wang" userId="e596398d-db6e-4c6b-9fe5-24de495b6c4d" providerId="ADAL" clId="{FD7961BA-AA56-4AE4-95A7-309E8D00E297}" dt="2022-01-17T01:35:59.707" v="148" actId="47"/>
        <pc:sldMkLst>
          <pc:docMk/>
          <pc:sldMk cId="3266486697" sldId="1746"/>
        </pc:sldMkLst>
        <pc:spChg chg="mod">
          <ac:chgData name="Shaowei Wang" userId="e596398d-db6e-4c6b-9fe5-24de495b6c4d" providerId="ADAL" clId="{FD7961BA-AA56-4AE4-95A7-309E8D00E297}" dt="2022-01-17T00:59:09.938" v="16" actId="27636"/>
          <ac:spMkLst>
            <pc:docMk/>
            <pc:sldMk cId="3266486697" sldId="1746"/>
            <ac:spMk id="460" creationId="{00000000-0000-0000-0000-000000000000}"/>
          </ac:spMkLst>
        </pc:spChg>
      </pc:sldChg>
      <pc:sldChg chg="modSp del mod">
        <pc:chgData name="Shaowei Wang" userId="e596398d-db6e-4c6b-9fe5-24de495b6c4d" providerId="ADAL" clId="{FD7961BA-AA56-4AE4-95A7-309E8D00E297}" dt="2022-01-17T01:35:59.707" v="148" actId="47"/>
        <pc:sldMkLst>
          <pc:docMk/>
          <pc:sldMk cId="33286474" sldId="1747"/>
        </pc:sldMkLst>
        <pc:spChg chg="mod">
          <ac:chgData name="Shaowei Wang" userId="e596398d-db6e-4c6b-9fe5-24de495b6c4d" providerId="ADAL" clId="{FD7961BA-AA56-4AE4-95A7-309E8D00E297}" dt="2022-01-17T00:59:09.945" v="17" actId="27636"/>
          <ac:spMkLst>
            <pc:docMk/>
            <pc:sldMk cId="33286474" sldId="1747"/>
            <ac:spMk id="464" creationId="{00000000-0000-0000-0000-000000000000}"/>
          </ac:spMkLst>
        </pc:spChg>
      </pc:sldChg>
      <pc:sldChg chg="del">
        <pc:chgData name="Shaowei Wang" userId="e596398d-db6e-4c6b-9fe5-24de495b6c4d" providerId="ADAL" clId="{FD7961BA-AA56-4AE4-95A7-309E8D00E297}" dt="2022-01-17T01:35:59.707" v="148" actId="47"/>
        <pc:sldMkLst>
          <pc:docMk/>
          <pc:sldMk cId="2383459187" sldId="1748"/>
        </pc:sldMkLst>
      </pc:sldChg>
      <pc:sldChg chg="add">
        <pc:chgData name="Shaowei Wang" userId="e596398d-db6e-4c6b-9fe5-24de495b6c4d" providerId="ADAL" clId="{FD7961BA-AA56-4AE4-95A7-309E8D00E297}" dt="2022-01-17T01:09:53.711" v="49"/>
        <pc:sldMkLst>
          <pc:docMk/>
          <pc:sldMk cId="452417980" sldId="1751"/>
        </pc:sldMkLst>
      </pc:sldChg>
      <pc:sldChg chg="modSp del mod">
        <pc:chgData name="Shaowei Wang" userId="e596398d-db6e-4c6b-9fe5-24de495b6c4d" providerId="ADAL" clId="{FD7961BA-AA56-4AE4-95A7-309E8D00E297}" dt="2022-01-17T01:09:49.366" v="48" actId="2696"/>
        <pc:sldMkLst>
          <pc:docMk/>
          <pc:sldMk cId="2681770776" sldId="1751"/>
        </pc:sldMkLst>
        <pc:spChg chg="mod">
          <ac:chgData name="Shaowei Wang" userId="e596398d-db6e-4c6b-9fe5-24de495b6c4d" providerId="ADAL" clId="{FD7961BA-AA56-4AE4-95A7-309E8D00E297}" dt="2022-01-17T00:59:09.871" v="6" actId="27636"/>
          <ac:spMkLst>
            <pc:docMk/>
            <pc:sldMk cId="2681770776" sldId="1751"/>
            <ac:spMk id="3" creationId="{41924842-3239-C445-9EC4-137FF2E08942}"/>
          </ac:spMkLst>
        </pc:spChg>
      </pc:sldChg>
      <pc:sldChg chg="modSp del mod">
        <pc:chgData name="Shaowei Wang" userId="e596398d-db6e-4c6b-9fe5-24de495b6c4d" providerId="ADAL" clId="{FD7961BA-AA56-4AE4-95A7-309E8D00E297}" dt="2022-01-17T01:09:49.366" v="48" actId="2696"/>
        <pc:sldMkLst>
          <pc:docMk/>
          <pc:sldMk cId="495900641" sldId="1752"/>
        </pc:sldMkLst>
        <pc:spChg chg="mod">
          <ac:chgData name="Shaowei Wang" userId="e596398d-db6e-4c6b-9fe5-24de495b6c4d" providerId="ADAL" clId="{FD7961BA-AA56-4AE4-95A7-309E8D00E297}" dt="2022-01-17T00:59:09.880" v="7" actId="27636"/>
          <ac:spMkLst>
            <pc:docMk/>
            <pc:sldMk cId="495900641" sldId="1752"/>
            <ac:spMk id="3" creationId="{41924842-3239-C445-9EC4-137FF2E08942}"/>
          </ac:spMkLst>
        </pc:spChg>
      </pc:sldChg>
      <pc:sldChg chg="add">
        <pc:chgData name="Shaowei Wang" userId="e596398d-db6e-4c6b-9fe5-24de495b6c4d" providerId="ADAL" clId="{FD7961BA-AA56-4AE4-95A7-309E8D00E297}" dt="2022-01-17T01:09:53.711" v="49"/>
        <pc:sldMkLst>
          <pc:docMk/>
          <pc:sldMk cId="1835127798" sldId="1752"/>
        </pc:sldMkLst>
      </pc:sldChg>
      <pc:sldChg chg="modSp del mod">
        <pc:chgData name="Shaowei Wang" userId="e596398d-db6e-4c6b-9fe5-24de495b6c4d" providerId="ADAL" clId="{FD7961BA-AA56-4AE4-95A7-309E8D00E297}" dt="2022-01-17T01:09:49.366" v="48" actId="2696"/>
        <pc:sldMkLst>
          <pc:docMk/>
          <pc:sldMk cId="668760321" sldId="1753"/>
        </pc:sldMkLst>
        <pc:spChg chg="mod">
          <ac:chgData name="Shaowei Wang" userId="e596398d-db6e-4c6b-9fe5-24de495b6c4d" providerId="ADAL" clId="{FD7961BA-AA56-4AE4-95A7-309E8D00E297}" dt="2022-01-17T00:59:09.883" v="8" actId="27636"/>
          <ac:spMkLst>
            <pc:docMk/>
            <pc:sldMk cId="668760321" sldId="1753"/>
            <ac:spMk id="2" creationId="{134CB666-0441-754D-BD0B-DB360613EE36}"/>
          </ac:spMkLst>
        </pc:spChg>
        <pc:spChg chg="mod">
          <ac:chgData name="Shaowei Wang" userId="e596398d-db6e-4c6b-9fe5-24de495b6c4d" providerId="ADAL" clId="{FD7961BA-AA56-4AE4-95A7-309E8D00E297}" dt="2022-01-13T04:12:04.277" v="2" actId="1076"/>
          <ac:spMkLst>
            <pc:docMk/>
            <pc:sldMk cId="668760321" sldId="1753"/>
            <ac:spMk id="6" creationId="{E43BA766-5FC4-404E-9838-FA71CC2F2C03}"/>
          </ac:spMkLst>
        </pc:spChg>
      </pc:sldChg>
      <pc:sldChg chg="modSp add mod">
        <pc:chgData name="Shaowei Wang" userId="e596398d-db6e-4c6b-9fe5-24de495b6c4d" providerId="ADAL" clId="{FD7961BA-AA56-4AE4-95A7-309E8D00E297}" dt="2022-01-17T01:10:56.674" v="50" actId="113"/>
        <pc:sldMkLst>
          <pc:docMk/>
          <pc:sldMk cId="2490611449" sldId="1753"/>
        </pc:sldMkLst>
        <pc:spChg chg="mod">
          <ac:chgData name="Shaowei Wang" userId="e596398d-db6e-4c6b-9fe5-24de495b6c4d" providerId="ADAL" clId="{FD7961BA-AA56-4AE4-95A7-309E8D00E297}" dt="2022-01-17T01:10:56.674" v="50" actId="113"/>
          <ac:spMkLst>
            <pc:docMk/>
            <pc:sldMk cId="2490611449" sldId="1753"/>
            <ac:spMk id="3" creationId="{0DAEF53A-7B99-AC4C-8422-49A5CB79AC0D}"/>
          </ac:spMkLst>
        </pc:spChg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956606391" sldId="1754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2190886571" sldId="1755"/>
        </pc:sldMkLst>
      </pc:sldChg>
      <pc:sldChg chg="modSp mod">
        <pc:chgData name="Shaowei Wang" userId="e596398d-db6e-4c6b-9fe5-24de495b6c4d" providerId="ADAL" clId="{FD7961BA-AA56-4AE4-95A7-309E8D00E297}" dt="2022-01-13T04:18:14.794" v="3" actId="14100"/>
        <pc:sldMkLst>
          <pc:docMk/>
          <pc:sldMk cId="2210146827" sldId="1761"/>
        </pc:sldMkLst>
        <pc:spChg chg="mod">
          <ac:chgData name="Shaowei Wang" userId="e596398d-db6e-4c6b-9fe5-24de495b6c4d" providerId="ADAL" clId="{FD7961BA-AA56-4AE4-95A7-309E8D00E297}" dt="2022-01-13T04:18:14.794" v="3" actId="14100"/>
          <ac:spMkLst>
            <pc:docMk/>
            <pc:sldMk cId="2210146827" sldId="1761"/>
            <ac:spMk id="7" creationId="{BBF9451C-8454-FA4E-9F50-E564303C002B}"/>
          </ac:spMkLst>
        </pc:spChg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1014450795" sldId="1765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675494889" sldId="1766"/>
        </pc:sldMkLst>
      </pc:sldChg>
      <pc:sldChg chg="modSp add del mod">
        <pc:chgData name="Shaowei Wang" userId="e596398d-db6e-4c6b-9fe5-24de495b6c4d" providerId="ADAL" clId="{FD7961BA-AA56-4AE4-95A7-309E8D00E297}" dt="2022-01-22T18:06:11.366" v="163" actId="47"/>
        <pc:sldMkLst>
          <pc:docMk/>
          <pc:sldMk cId="1426814460" sldId="1767"/>
        </pc:sldMkLst>
        <pc:spChg chg="mod">
          <ac:chgData name="Shaowei Wang" userId="e596398d-db6e-4c6b-9fe5-24de495b6c4d" providerId="ADAL" clId="{FD7961BA-AA56-4AE4-95A7-309E8D00E297}" dt="2022-01-22T18:06:03.380" v="160" actId="27636"/>
          <ac:spMkLst>
            <pc:docMk/>
            <pc:sldMk cId="1426814460" sldId="1767"/>
            <ac:spMk id="2" creationId="{00000000-0000-0000-0000-000000000000}"/>
          </ac:spMkLst>
        </pc:spChg>
      </pc:sldChg>
      <pc:sldChg chg="del">
        <pc:chgData name="Shaowei Wang" userId="e596398d-db6e-4c6b-9fe5-24de495b6c4d" providerId="ADAL" clId="{FD7961BA-AA56-4AE4-95A7-309E8D00E297}" dt="2022-01-17T01:09:49.366" v="48" actId="2696"/>
        <pc:sldMkLst>
          <pc:docMk/>
          <pc:sldMk cId="3003569309" sldId="1767"/>
        </pc:sldMkLst>
      </pc:sldChg>
      <pc:sldChg chg="modSp del mod">
        <pc:chgData name="Shaowei Wang" userId="e596398d-db6e-4c6b-9fe5-24de495b6c4d" providerId="ADAL" clId="{FD7961BA-AA56-4AE4-95A7-309E8D00E297}" dt="2022-01-17T01:37:00.045" v="150" actId="47"/>
        <pc:sldMkLst>
          <pc:docMk/>
          <pc:sldMk cId="3929950887" sldId="1770"/>
        </pc:sldMkLst>
        <pc:spChg chg="mod">
          <ac:chgData name="Shaowei Wang" userId="e596398d-db6e-4c6b-9fe5-24de495b6c4d" providerId="ADAL" clId="{FD7961BA-AA56-4AE4-95A7-309E8D00E297}" dt="2022-01-17T00:59:09.971" v="21" actId="27636"/>
          <ac:spMkLst>
            <pc:docMk/>
            <pc:sldMk cId="3929950887" sldId="1770"/>
            <ac:spMk id="3" creationId="{742965E0-DC65-BE4A-BA7E-C833E50E6F42}"/>
          </ac:spMkLst>
        </pc:spChg>
      </pc:sldChg>
      <pc:sldChg chg="del">
        <pc:chgData name="Shaowei Wang" userId="e596398d-db6e-4c6b-9fe5-24de495b6c4d" providerId="ADAL" clId="{FD7961BA-AA56-4AE4-95A7-309E8D00E297}" dt="2022-01-17T01:37:03.507" v="152" actId="47"/>
        <pc:sldMkLst>
          <pc:docMk/>
          <pc:sldMk cId="3863133739" sldId="1771"/>
        </pc:sldMkLst>
      </pc:sldChg>
      <pc:sldChg chg="del">
        <pc:chgData name="Shaowei Wang" userId="e596398d-db6e-4c6b-9fe5-24de495b6c4d" providerId="ADAL" clId="{FD7961BA-AA56-4AE4-95A7-309E8D00E297}" dt="2022-01-17T01:36:58.572" v="149" actId="47"/>
        <pc:sldMkLst>
          <pc:docMk/>
          <pc:sldMk cId="3028131064" sldId="1772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4134520234" sldId="1773"/>
        </pc:sldMkLst>
      </pc:sldChg>
      <pc:sldChg chg="del">
        <pc:chgData name="Shaowei Wang" userId="e596398d-db6e-4c6b-9fe5-24de495b6c4d" providerId="ADAL" clId="{FD7961BA-AA56-4AE4-95A7-309E8D00E297}" dt="2022-01-17T00:58:51.239" v="4" actId="47"/>
        <pc:sldMkLst>
          <pc:docMk/>
          <pc:sldMk cId="3604051275" sldId="1774"/>
        </pc:sldMkLst>
      </pc:sldChg>
      <pc:sldChg chg="modSp mod">
        <pc:chgData name="Shaowei Wang" userId="e596398d-db6e-4c6b-9fe5-24de495b6c4d" providerId="ADAL" clId="{FD7961BA-AA56-4AE4-95A7-309E8D00E297}" dt="2022-01-17T00:59:09.985" v="22" actId="27636"/>
        <pc:sldMkLst>
          <pc:docMk/>
          <pc:sldMk cId="1944827061" sldId="1775"/>
        </pc:sldMkLst>
        <pc:spChg chg="mod">
          <ac:chgData name="Shaowei Wang" userId="e596398d-db6e-4c6b-9fe5-24de495b6c4d" providerId="ADAL" clId="{FD7961BA-AA56-4AE4-95A7-309E8D00E297}" dt="2022-01-17T00:59:09.985" v="22" actId="27636"/>
          <ac:spMkLst>
            <pc:docMk/>
            <pc:sldMk cId="1944827061" sldId="1775"/>
            <ac:spMk id="3" creationId="{31B0BF44-A798-F142-9F22-165B268FDE24}"/>
          </ac:spMkLst>
        </pc:spChg>
      </pc:sldChg>
      <pc:sldChg chg="modSp add del mod modAnim">
        <pc:chgData name="Shaowei Wang" userId="e596398d-db6e-4c6b-9fe5-24de495b6c4d" providerId="ADAL" clId="{FD7961BA-AA56-4AE4-95A7-309E8D00E297}" dt="2022-01-17T01:17:00.195" v="100" actId="47"/>
        <pc:sldMkLst>
          <pc:docMk/>
          <pc:sldMk cId="1803133447" sldId="1778"/>
        </pc:sldMkLst>
        <pc:spChg chg="mod">
          <ac:chgData name="Shaowei Wang" userId="e596398d-db6e-4c6b-9fe5-24de495b6c4d" providerId="ADAL" clId="{FD7961BA-AA56-4AE4-95A7-309E8D00E297}" dt="2022-01-17T01:04:56.549" v="37" actId="20577"/>
          <ac:spMkLst>
            <pc:docMk/>
            <pc:sldMk cId="1803133447" sldId="1778"/>
            <ac:spMk id="14" creationId="{6059E152-9006-8E42-9946-593FE5EA373C}"/>
          </ac:spMkLst>
        </pc:spChg>
        <pc:spChg chg="mod">
          <ac:chgData name="Shaowei Wang" userId="e596398d-db6e-4c6b-9fe5-24de495b6c4d" providerId="ADAL" clId="{FD7961BA-AA56-4AE4-95A7-309E8D00E297}" dt="2022-01-17T01:04:51.386" v="30" actId="20577"/>
          <ac:spMkLst>
            <pc:docMk/>
            <pc:sldMk cId="1803133447" sldId="1778"/>
            <ac:spMk id="15" creationId="{A9DC407B-1E11-7449-AF88-8EBF277BCA08}"/>
          </ac:spMkLst>
        </pc:spChg>
      </pc:sldChg>
      <pc:sldChg chg="add">
        <pc:chgData name="Shaowei Wang" userId="e596398d-db6e-4c6b-9fe5-24de495b6c4d" providerId="ADAL" clId="{FD7961BA-AA56-4AE4-95A7-309E8D00E297}" dt="2022-01-17T01:05:39.603" v="38"/>
        <pc:sldMkLst>
          <pc:docMk/>
          <pc:sldMk cId="745726144" sldId="1779"/>
        </pc:sldMkLst>
      </pc:sldChg>
      <pc:sldChg chg="modSp add">
        <pc:chgData name="Shaowei Wang" userId="e596398d-db6e-4c6b-9fe5-24de495b6c4d" providerId="ADAL" clId="{FD7961BA-AA56-4AE4-95A7-309E8D00E297}" dt="2022-01-17T01:05:57.709" v="40" actId="207"/>
        <pc:sldMkLst>
          <pc:docMk/>
          <pc:sldMk cId="3120087232" sldId="1780"/>
        </pc:sldMkLst>
        <pc:spChg chg="mod">
          <ac:chgData name="Shaowei Wang" userId="e596398d-db6e-4c6b-9fe5-24de495b6c4d" providerId="ADAL" clId="{FD7961BA-AA56-4AE4-95A7-309E8D00E297}" dt="2022-01-17T01:05:57.709" v="40" actId="207"/>
          <ac:spMkLst>
            <pc:docMk/>
            <pc:sldMk cId="3120087232" sldId="1780"/>
            <ac:spMk id="15" creationId="{A9DC407B-1E11-7449-AF88-8EBF277BCA08}"/>
          </ac:spMkLst>
        </pc:spChg>
      </pc:sldChg>
      <pc:sldChg chg="modSp add">
        <pc:chgData name="Shaowei Wang" userId="e596398d-db6e-4c6b-9fe5-24de495b6c4d" providerId="ADAL" clId="{FD7961BA-AA56-4AE4-95A7-309E8D00E297}" dt="2022-01-17T01:06:48.621" v="47" actId="207"/>
        <pc:sldMkLst>
          <pc:docMk/>
          <pc:sldMk cId="3110218996" sldId="1781"/>
        </pc:sldMkLst>
        <pc:spChg chg="mod">
          <ac:chgData name="Shaowei Wang" userId="e596398d-db6e-4c6b-9fe5-24de495b6c4d" providerId="ADAL" clId="{FD7961BA-AA56-4AE4-95A7-309E8D00E297}" dt="2022-01-17T01:06:48.621" v="47" actId="207"/>
          <ac:spMkLst>
            <pc:docMk/>
            <pc:sldMk cId="3110218996" sldId="1781"/>
            <ac:spMk id="15" creationId="{A9DC407B-1E11-7449-AF88-8EBF277BCA08}"/>
          </ac:spMkLst>
        </pc:spChg>
      </pc:sldChg>
      <pc:sldChg chg="add">
        <pc:chgData name="Shaowei Wang" userId="e596398d-db6e-4c6b-9fe5-24de495b6c4d" providerId="ADAL" clId="{FD7961BA-AA56-4AE4-95A7-309E8D00E297}" dt="2022-01-17T01:23:56.008" v="122"/>
        <pc:sldMkLst>
          <pc:docMk/>
          <pc:sldMk cId="3089788340" sldId="1782"/>
        </pc:sldMkLst>
      </pc:sldChg>
    </pc:docChg>
  </pc:docChgLst>
  <pc:docChgLst>
    <pc:chgData name="Shaowei Wang" userId="e596398d-db6e-4c6b-9fe5-24de495b6c4d" providerId="ADAL" clId="{9B6E3321-F8CF-4D15-BB1F-23FCCCDEA9AF}"/>
    <pc:docChg chg="undo custSel addSld delSld modSld sldOrd">
      <pc:chgData name="Shaowei Wang" userId="e596398d-db6e-4c6b-9fe5-24de495b6c4d" providerId="ADAL" clId="{9B6E3321-F8CF-4D15-BB1F-23FCCCDEA9AF}" dt="2023-09-19T04:59:55.531" v="889" actId="1076"/>
      <pc:docMkLst>
        <pc:docMk/>
      </pc:docMkLst>
      <pc:sldChg chg="addSp modSp mod">
        <pc:chgData name="Shaowei Wang" userId="e596398d-db6e-4c6b-9fe5-24de495b6c4d" providerId="ADAL" clId="{9B6E3321-F8CF-4D15-BB1F-23FCCCDEA9AF}" dt="2023-09-19T04:06:35.609" v="404" actId="207"/>
        <pc:sldMkLst>
          <pc:docMk/>
          <pc:sldMk cId="224651212" sldId="266"/>
        </pc:sldMkLst>
        <pc:spChg chg="add mod">
          <ac:chgData name="Shaowei Wang" userId="e596398d-db6e-4c6b-9fe5-24de495b6c4d" providerId="ADAL" clId="{9B6E3321-F8CF-4D15-BB1F-23FCCCDEA9AF}" dt="2023-09-19T04:06:35.609" v="404" actId="207"/>
          <ac:spMkLst>
            <pc:docMk/>
            <pc:sldMk cId="224651212" sldId="266"/>
            <ac:spMk id="2" creationId="{01C1E907-A647-D95B-A748-678CCFD79D7F}"/>
          </ac:spMkLst>
        </pc:spChg>
        <pc:spChg chg="mod">
          <ac:chgData name="Shaowei Wang" userId="e596398d-db6e-4c6b-9fe5-24de495b6c4d" providerId="ADAL" clId="{9B6E3321-F8CF-4D15-BB1F-23FCCCDEA9AF}" dt="2023-09-19T04:05:23.166" v="401" actId="207"/>
          <ac:spMkLst>
            <pc:docMk/>
            <pc:sldMk cId="224651212" sldId="266"/>
            <ac:spMk id="382" creationId="{00000000-0000-0000-0000-000000000000}"/>
          </ac:spMkLst>
        </pc:spChg>
      </pc:sldChg>
      <pc:sldChg chg="del">
        <pc:chgData name="Shaowei Wang" userId="e596398d-db6e-4c6b-9fe5-24de495b6c4d" providerId="ADAL" clId="{9B6E3321-F8CF-4D15-BB1F-23FCCCDEA9AF}" dt="2023-09-19T03:50:01.050" v="247" actId="47"/>
        <pc:sldMkLst>
          <pc:docMk/>
          <pc:sldMk cId="4266764763" sldId="269"/>
        </pc:sldMkLst>
      </pc:sldChg>
      <pc:sldChg chg="add">
        <pc:chgData name="Shaowei Wang" userId="e596398d-db6e-4c6b-9fe5-24de495b6c4d" providerId="ADAL" clId="{9B6E3321-F8CF-4D15-BB1F-23FCCCDEA9AF}" dt="2023-09-19T04:11:03.831" v="499"/>
        <pc:sldMkLst>
          <pc:docMk/>
          <pc:sldMk cId="2886533145" sldId="333"/>
        </pc:sldMkLst>
      </pc:sldChg>
      <pc:sldChg chg="del">
        <pc:chgData name="Shaowei Wang" userId="e596398d-db6e-4c6b-9fe5-24de495b6c4d" providerId="ADAL" clId="{9B6E3321-F8CF-4D15-BB1F-23FCCCDEA9AF}" dt="2023-09-19T04:10:58.335" v="498" actId="2696"/>
        <pc:sldMkLst>
          <pc:docMk/>
          <pc:sldMk cId="3188646164" sldId="333"/>
        </pc:sldMkLst>
      </pc:sldChg>
      <pc:sldChg chg="addSp modSp mod modAnim modNotesTx">
        <pc:chgData name="Shaowei Wang" userId="e596398d-db6e-4c6b-9fe5-24de495b6c4d" providerId="ADAL" clId="{9B6E3321-F8CF-4D15-BB1F-23FCCCDEA9AF}" dt="2023-09-19T04:22:38.421" v="657"/>
        <pc:sldMkLst>
          <pc:docMk/>
          <pc:sldMk cId="3100476623" sldId="339"/>
        </pc:sldMkLst>
        <pc:spChg chg="add mod">
          <ac:chgData name="Shaowei Wang" userId="e596398d-db6e-4c6b-9fe5-24de495b6c4d" providerId="ADAL" clId="{9B6E3321-F8CF-4D15-BB1F-23FCCCDEA9AF}" dt="2023-09-19T04:18:08.219" v="583" actId="207"/>
          <ac:spMkLst>
            <pc:docMk/>
            <pc:sldMk cId="3100476623" sldId="339"/>
            <ac:spMk id="3" creationId="{B1B73893-7914-4212-FB46-A6CB7754AEAB}"/>
          </ac:spMkLst>
        </pc:spChg>
        <pc:spChg chg="add mod">
          <ac:chgData name="Shaowei Wang" userId="e596398d-db6e-4c6b-9fe5-24de495b6c4d" providerId="ADAL" clId="{9B6E3321-F8CF-4D15-BB1F-23FCCCDEA9AF}" dt="2023-09-19T04:18:44.175" v="629" actId="1076"/>
          <ac:spMkLst>
            <pc:docMk/>
            <pc:sldMk cId="3100476623" sldId="339"/>
            <ac:spMk id="4" creationId="{967A6496-B93E-2C76-68E0-87D89B05B810}"/>
          </ac:spMkLst>
        </pc:spChg>
        <pc:spChg chg="add mod">
          <ac:chgData name="Shaowei Wang" userId="e596398d-db6e-4c6b-9fe5-24de495b6c4d" providerId="ADAL" clId="{9B6E3321-F8CF-4D15-BB1F-23FCCCDEA9AF}" dt="2023-09-19T04:19:17.735" v="639" actId="20577"/>
          <ac:spMkLst>
            <pc:docMk/>
            <pc:sldMk cId="3100476623" sldId="339"/>
            <ac:spMk id="5" creationId="{8CA03297-EB2F-F3B3-D3CC-19F4F1934958}"/>
          </ac:spMkLst>
        </pc:spChg>
        <pc:spChg chg="add mod">
          <ac:chgData name="Shaowei Wang" userId="e596398d-db6e-4c6b-9fe5-24de495b6c4d" providerId="ADAL" clId="{9B6E3321-F8CF-4D15-BB1F-23FCCCDEA9AF}" dt="2023-09-19T04:22:13.640" v="653" actId="20577"/>
          <ac:spMkLst>
            <pc:docMk/>
            <pc:sldMk cId="3100476623" sldId="339"/>
            <ac:spMk id="6" creationId="{53A13458-2066-A2D4-9356-988E41751F41}"/>
          </ac:spMkLst>
        </pc:spChg>
      </pc:sldChg>
      <pc:sldChg chg="del">
        <pc:chgData name="Shaowei Wang" userId="e596398d-db6e-4c6b-9fe5-24de495b6c4d" providerId="ADAL" clId="{9B6E3321-F8CF-4D15-BB1F-23FCCCDEA9AF}" dt="2023-09-19T03:50:04.209" v="248" actId="47"/>
        <pc:sldMkLst>
          <pc:docMk/>
          <pc:sldMk cId="2735590088" sldId="1467"/>
        </pc:sldMkLst>
      </pc:sldChg>
      <pc:sldChg chg="del">
        <pc:chgData name="Shaowei Wang" userId="e596398d-db6e-4c6b-9fe5-24de495b6c4d" providerId="ADAL" clId="{9B6E3321-F8CF-4D15-BB1F-23FCCCDEA9AF}" dt="2023-09-19T03:50:01.050" v="247" actId="47"/>
        <pc:sldMkLst>
          <pc:docMk/>
          <pc:sldMk cId="1861014743" sldId="1468"/>
        </pc:sldMkLst>
      </pc:sldChg>
      <pc:sldChg chg="del">
        <pc:chgData name="Shaowei Wang" userId="e596398d-db6e-4c6b-9fe5-24de495b6c4d" providerId="ADAL" clId="{9B6E3321-F8CF-4D15-BB1F-23FCCCDEA9AF}" dt="2023-09-14T19:18:31.061" v="2" actId="47"/>
        <pc:sldMkLst>
          <pc:docMk/>
          <pc:sldMk cId="752176202" sldId="1469"/>
        </pc:sldMkLst>
      </pc:sldChg>
      <pc:sldChg chg="addSp delSp modSp mod modAnim">
        <pc:chgData name="Shaowei Wang" userId="e596398d-db6e-4c6b-9fe5-24de495b6c4d" providerId="ADAL" clId="{9B6E3321-F8CF-4D15-BB1F-23FCCCDEA9AF}" dt="2023-09-19T03:55:52.663" v="350"/>
        <pc:sldMkLst>
          <pc:docMk/>
          <pc:sldMk cId="2030663522" sldId="1470"/>
        </pc:sldMkLst>
        <pc:spChg chg="mod">
          <ac:chgData name="Shaowei Wang" userId="e596398d-db6e-4c6b-9fe5-24de495b6c4d" providerId="ADAL" clId="{9B6E3321-F8CF-4D15-BB1F-23FCCCDEA9AF}" dt="2023-09-19T03:51:08.692" v="250"/>
          <ac:spMkLst>
            <pc:docMk/>
            <pc:sldMk cId="2030663522" sldId="1470"/>
            <ac:spMk id="3" creationId="{8BBDDD7E-21DE-27FD-2E80-F23AFD5AD676}"/>
          </ac:spMkLst>
        </pc:spChg>
        <pc:spChg chg="add mod">
          <ac:chgData name="Shaowei Wang" userId="e596398d-db6e-4c6b-9fe5-24de495b6c4d" providerId="ADAL" clId="{9B6E3321-F8CF-4D15-BB1F-23FCCCDEA9AF}" dt="2023-09-19T03:55:49.075" v="349" actId="164"/>
          <ac:spMkLst>
            <pc:docMk/>
            <pc:sldMk cId="2030663522" sldId="1470"/>
            <ac:spMk id="7" creationId="{B5D98370-E22A-DAE1-39EC-88E426DFF9F2}"/>
          </ac:spMkLst>
        </pc:spChg>
        <pc:spChg chg="mod">
          <ac:chgData name="Shaowei Wang" userId="e596398d-db6e-4c6b-9fe5-24de495b6c4d" providerId="ADAL" clId="{9B6E3321-F8CF-4D15-BB1F-23FCCCDEA9AF}" dt="2023-09-19T03:53:10.319" v="260" actId="1076"/>
          <ac:spMkLst>
            <pc:docMk/>
            <pc:sldMk cId="2030663522" sldId="1470"/>
            <ac:spMk id="483" creationId="{00000000-0000-0000-0000-000000000000}"/>
          </ac:spMkLst>
        </pc:spChg>
        <pc:spChg chg="mod">
          <ac:chgData name="Shaowei Wang" userId="e596398d-db6e-4c6b-9fe5-24de495b6c4d" providerId="ADAL" clId="{9B6E3321-F8CF-4D15-BB1F-23FCCCDEA9AF}" dt="2023-09-19T03:53:10.319" v="260" actId="1076"/>
          <ac:spMkLst>
            <pc:docMk/>
            <pc:sldMk cId="2030663522" sldId="1470"/>
            <ac:spMk id="484" creationId="{00000000-0000-0000-0000-000000000000}"/>
          </ac:spMkLst>
        </pc:spChg>
        <pc:grpChg chg="add mod">
          <ac:chgData name="Shaowei Wang" userId="e596398d-db6e-4c6b-9fe5-24de495b6c4d" providerId="ADAL" clId="{9B6E3321-F8CF-4D15-BB1F-23FCCCDEA9AF}" dt="2023-09-19T03:55:49.075" v="349" actId="164"/>
          <ac:grpSpMkLst>
            <pc:docMk/>
            <pc:sldMk cId="2030663522" sldId="1470"/>
            <ac:grpSpMk id="2" creationId="{C37C19E7-13E6-DCF1-A16B-64D7DD0CDBD8}"/>
          </ac:grpSpMkLst>
        </pc:grpChg>
        <pc:grpChg chg="add mod">
          <ac:chgData name="Shaowei Wang" userId="e596398d-db6e-4c6b-9fe5-24de495b6c4d" providerId="ADAL" clId="{9B6E3321-F8CF-4D15-BB1F-23FCCCDEA9AF}" dt="2023-09-19T03:55:49.075" v="349" actId="164"/>
          <ac:grpSpMkLst>
            <pc:docMk/>
            <pc:sldMk cId="2030663522" sldId="1470"/>
            <ac:grpSpMk id="8" creationId="{CE3C9CA5-9560-D4D2-632C-EC4B7237F0A2}"/>
          </ac:grpSpMkLst>
        </pc:grpChg>
        <pc:grpChg chg="del">
          <ac:chgData name="Shaowei Wang" userId="e596398d-db6e-4c6b-9fe5-24de495b6c4d" providerId="ADAL" clId="{9B6E3321-F8CF-4D15-BB1F-23FCCCDEA9AF}" dt="2023-09-19T03:51:08.135" v="249" actId="478"/>
          <ac:grpSpMkLst>
            <pc:docMk/>
            <pc:sldMk cId="2030663522" sldId="1470"/>
            <ac:grpSpMk id="482" creationId="{00000000-0000-0000-0000-000000000000}"/>
          </ac:grpSpMkLst>
        </pc:grpChg>
        <pc:picChg chg="mod">
          <ac:chgData name="Shaowei Wang" userId="e596398d-db6e-4c6b-9fe5-24de495b6c4d" providerId="ADAL" clId="{9B6E3321-F8CF-4D15-BB1F-23FCCCDEA9AF}" dt="2023-09-19T03:51:08.692" v="250"/>
          <ac:picMkLst>
            <pc:docMk/>
            <pc:sldMk cId="2030663522" sldId="1470"/>
            <ac:picMk id="4" creationId="{FD127937-2CF1-5A27-B448-920DB6B640A3}"/>
          </ac:picMkLst>
        </pc:picChg>
        <pc:picChg chg="add mod">
          <ac:chgData name="Shaowei Wang" userId="e596398d-db6e-4c6b-9fe5-24de495b6c4d" providerId="ADAL" clId="{9B6E3321-F8CF-4D15-BB1F-23FCCCDEA9AF}" dt="2023-09-19T03:52:58.981" v="259" actId="1076"/>
          <ac:picMkLst>
            <pc:docMk/>
            <pc:sldMk cId="2030663522" sldId="1470"/>
            <ac:picMk id="5" creationId="{CE2E14DC-5133-7339-0AE5-AE7D8BA9E244}"/>
          </ac:picMkLst>
        </pc:picChg>
        <pc:picChg chg="add mod">
          <ac:chgData name="Shaowei Wang" userId="e596398d-db6e-4c6b-9fe5-24de495b6c4d" providerId="ADAL" clId="{9B6E3321-F8CF-4D15-BB1F-23FCCCDEA9AF}" dt="2023-09-19T03:52:58.981" v="259" actId="1076"/>
          <ac:picMkLst>
            <pc:docMk/>
            <pc:sldMk cId="2030663522" sldId="1470"/>
            <ac:picMk id="6" creationId="{15A376DF-61D2-F850-BEB2-AAB7DC99C0DA}"/>
          </ac:picMkLst>
        </pc:picChg>
        <pc:picChg chg="mod">
          <ac:chgData name="Shaowei Wang" userId="e596398d-db6e-4c6b-9fe5-24de495b6c4d" providerId="ADAL" clId="{9B6E3321-F8CF-4D15-BB1F-23FCCCDEA9AF}" dt="2023-09-19T03:52:24.397" v="256" actId="207"/>
          <ac:picMkLst>
            <pc:docMk/>
            <pc:sldMk cId="2030663522" sldId="1470"/>
            <ac:picMk id="474" creationId="{00000000-0000-0000-0000-000000000000}"/>
          </ac:picMkLst>
        </pc:picChg>
        <pc:picChg chg="del">
          <ac:chgData name="Shaowei Wang" userId="e596398d-db6e-4c6b-9fe5-24de495b6c4d" providerId="ADAL" clId="{9B6E3321-F8CF-4D15-BB1F-23FCCCDEA9AF}" dt="2023-09-19T03:52:52.675" v="257" actId="478"/>
          <ac:picMkLst>
            <pc:docMk/>
            <pc:sldMk cId="2030663522" sldId="1470"/>
            <ac:picMk id="476" creationId="{00000000-0000-0000-0000-000000000000}"/>
          </ac:picMkLst>
        </pc:picChg>
        <pc:picChg chg="del">
          <ac:chgData name="Shaowei Wang" userId="e596398d-db6e-4c6b-9fe5-24de495b6c4d" providerId="ADAL" clId="{9B6E3321-F8CF-4D15-BB1F-23FCCCDEA9AF}" dt="2023-09-19T03:52:52.675" v="257" actId="478"/>
          <ac:picMkLst>
            <pc:docMk/>
            <pc:sldMk cId="2030663522" sldId="1470"/>
            <ac:picMk id="477" creationId="{00000000-0000-0000-0000-000000000000}"/>
          </ac:picMkLst>
        </pc:picChg>
      </pc:sldChg>
      <pc:sldChg chg="addSp modSp add del mod">
        <pc:chgData name="Shaowei Wang" userId="e596398d-db6e-4c6b-9fe5-24de495b6c4d" providerId="ADAL" clId="{9B6E3321-F8CF-4D15-BB1F-23FCCCDEA9AF}" dt="2023-09-19T04:56:08.226" v="885" actId="1076"/>
        <pc:sldMkLst>
          <pc:docMk/>
          <pc:sldMk cId="3809183296" sldId="1491"/>
        </pc:sldMkLst>
        <pc:spChg chg="add mod">
          <ac:chgData name="Shaowei Wang" userId="e596398d-db6e-4c6b-9fe5-24de495b6c4d" providerId="ADAL" clId="{9B6E3321-F8CF-4D15-BB1F-23FCCCDEA9AF}" dt="2023-09-19T04:56:06.382" v="884" actId="571"/>
          <ac:spMkLst>
            <pc:docMk/>
            <pc:sldMk cId="3809183296" sldId="1491"/>
            <ac:spMk id="2" creationId="{4FBEF458-56C3-CB4D-A2C9-5E9350A13A39}"/>
          </ac:spMkLst>
        </pc:spChg>
        <pc:spChg chg="mod">
          <ac:chgData name="Shaowei Wang" userId="e596398d-db6e-4c6b-9fe5-24de495b6c4d" providerId="ADAL" clId="{9B6E3321-F8CF-4D15-BB1F-23FCCCDEA9AF}" dt="2023-09-19T04:56:08.226" v="885" actId="1076"/>
          <ac:spMkLst>
            <pc:docMk/>
            <pc:sldMk cId="3809183296" sldId="1491"/>
            <ac:spMk id="365" creationId="{00000000-0000-0000-0000-000000000000}"/>
          </ac:spMkLst>
        </pc:spChg>
      </pc:sldChg>
      <pc:sldChg chg="del">
        <pc:chgData name="Shaowei Wang" userId="e596398d-db6e-4c6b-9fe5-24de495b6c4d" providerId="ADAL" clId="{9B6E3321-F8CF-4D15-BB1F-23FCCCDEA9AF}" dt="2023-09-19T03:25:33.560" v="48" actId="47"/>
        <pc:sldMkLst>
          <pc:docMk/>
          <pc:sldMk cId="2077269510" sldId="1498"/>
        </pc:sldMkLst>
      </pc:sldChg>
      <pc:sldChg chg="addSp delSp modSp add mod">
        <pc:chgData name="Shaowei Wang" userId="e596398d-db6e-4c6b-9fe5-24de495b6c4d" providerId="ADAL" clId="{9B6E3321-F8CF-4D15-BB1F-23FCCCDEA9AF}" dt="2023-09-19T03:25:56.121" v="55" actId="1076"/>
        <pc:sldMkLst>
          <pc:docMk/>
          <pc:sldMk cId="2750633642" sldId="1543"/>
        </pc:sldMkLst>
        <pc:spChg chg="mod">
          <ac:chgData name="Shaowei Wang" userId="e596398d-db6e-4c6b-9fe5-24de495b6c4d" providerId="ADAL" clId="{9B6E3321-F8CF-4D15-BB1F-23FCCCDEA9AF}" dt="2023-09-19T03:25:56.121" v="55" actId="1076"/>
          <ac:spMkLst>
            <pc:docMk/>
            <pc:sldMk cId="2750633642" sldId="1543"/>
            <ac:spMk id="3" creationId="{00000000-0000-0000-0000-000000000000}"/>
          </ac:spMkLst>
        </pc:spChg>
        <pc:spChg chg="mod">
          <ac:chgData name="Shaowei Wang" userId="e596398d-db6e-4c6b-9fe5-24de495b6c4d" providerId="ADAL" clId="{9B6E3321-F8CF-4D15-BB1F-23FCCCDEA9AF}" dt="2023-09-19T03:25:40.518" v="50" actId="20577"/>
          <ac:spMkLst>
            <pc:docMk/>
            <pc:sldMk cId="2750633642" sldId="1543"/>
            <ac:spMk id="5" creationId="{00000000-0000-0000-0000-000000000000}"/>
          </ac:spMkLst>
        </pc:spChg>
        <pc:spChg chg="del">
          <ac:chgData name="Shaowei Wang" userId="e596398d-db6e-4c6b-9fe5-24de495b6c4d" providerId="ADAL" clId="{9B6E3321-F8CF-4D15-BB1F-23FCCCDEA9AF}" dt="2023-09-19T03:25:20.721" v="42" actId="478"/>
          <ac:spMkLst>
            <pc:docMk/>
            <pc:sldMk cId="2750633642" sldId="1543"/>
            <ac:spMk id="6" creationId="{2DD42CAF-AFEB-4068-93C8-13E43DE21DFD}"/>
          </ac:spMkLst>
        </pc:spChg>
        <pc:picChg chg="add mod">
          <ac:chgData name="Shaowei Wang" userId="e596398d-db6e-4c6b-9fe5-24de495b6c4d" providerId="ADAL" clId="{9B6E3321-F8CF-4D15-BB1F-23FCCCDEA9AF}" dt="2023-09-19T03:25:48.546" v="54" actId="1076"/>
          <ac:picMkLst>
            <pc:docMk/>
            <pc:sldMk cId="2750633642" sldId="1543"/>
            <ac:picMk id="2" creationId="{F1E75D76-4358-BDFF-6416-480DC320A5BF}"/>
          </ac:picMkLst>
        </pc:picChg>
        <pc:picChg chg="del">
          <ac:chgData name="Shaowei Wang" userId="e596398d-db6e-4c6b-9fe5-24de495b6c4d" providerId="ADAL" clId="{9B6E3321-F8CF-4D15-BB1F-23FCCCDEA9AF}" dt="2023-09-19T03:25:30.231" v="47" actId="478"/>
          <ac:picMkLst>
            <pc:docMk/>
            <pc:sldMk cId="2750633642" sldId="1543"/>
            <ac:picMk id="7" creationId="{BADECCF9-1589-48B8-9299-6751E371981B}"/>
          </ac:picMkLst>
        </pc:picChg>
      </pc:sldChg>
      <pc:sldChg chg="del">
        <pc:chgData name="Shaowei Wang" userId="e596398d-db6e-4c6b-9fe5-24de495b6c4d" providerId="ADAL" clId="{9B6E3321-F8CF-4D15-BB1F-23FCCCDEA9AF}" dt="2023-09-19T04:09:18.296" v="406" actId="2696"/>
        <pc:sldMkLst>
          <pc:docMk/>
          <pc:sldMk cId="1030136261" sldId="1554"/>
        </pc:sldMkLst>
      </pc:sldChg>
      <pc:sldChg chg="modSp add mod">
        <pc:chgData name="Shaowei Wang" userId="e596398d-db6e-4c6b-9fe5-24de495b6c4d" providerId="ADAL" clId="{9B6E3321-F8CF-4D15-BB1F-23FCCCDEA9AF}" dt="2023-09-19T04:12:59.781" v="560" actId="108"/>
        <pc:sldMkLst>
          <pc:docMk/>
          <pc:sldMk cId="2942530538" sldId="1554"/>
        </pc:sldMkLst>
        <pc:spChg chg="mod">
          <ac:chgData name="Shaowei Wang" userId="e596398d-db6e-4c6b-9fe5-24de495b6c4d" providerId="ADAL" clId="{9B6E3321-F8CF-4D15-BB1F-23FCCCDEA9AF}" dt="2023-09-19T04:12:59.781" v="560" actId="108"/>
          <ac:spMkLst>
            <pc:docMk/>
            <pc:sldMk cId="2942530538" sldId="1554"/>
            <ac:spMk id="3" creationId="{06F1CEE1-07F1-40E0-9AA9-81210F8B2087}"/>
          </ac:spMkLst>
        </pc:spChg>
      </pc:sldChg>
      <pc:sldChg chg="modSp add mod">
        <pc:chgData name="Shaowei Wang" userId="e596398d-db6e-4c6b-9fe5-24de495b6c4d" providerId="ADAL" clId="{9B6E3321-F8CF-4D15-BB1F-23FCCCDEA9AF}" dt="2023-09-19T03:31:42.427" v="115" actId="20577"/>
        <pc:sldMkLst>
          <pc:docMk/>
          <pc:sldMk cId="907908139" sldId="1577"/>
        </pc:sldMkLst>
        <pc:spChg chg="mod">
          <ac:chgData name="Shaowei Wang" userId="e596398d-db6e-4c6b-9fe5-24de495b6c4d" providerId="ADAL" clId="{9B6E3321-F8CF-4D15-BB1F-23FCCCDEA9AF}" dt="2023-09-19T03:31:42.427" v="115" actId="20577"/>
          <ac:spMkLst>
            <pc:docMk/>
            <pc:sldMk cId="907908139" sldId="1577"/>
            <ac:spMk id="3" creationId="{F035BBFB-48A4-43B2-A605-5B23F4E8CAD4}"/>
          </ac:spMkLst>
        </pc:spChg>
      </pc:sldChg>
      <pc:sldChg chg="del ord">
        <pc:chgData name="Shaowei Wang" userId="e596398d-db6e-4c6b-9fe5-24de495b6c4d" providerId="ADAL" clId="{9B6E3321-F8CF-4D15-BB1F-23FCCCDEA9AF}" dt="2023-09-14T19:18:31.061" v="2" actId="47"/>
        <pc:sldMkLst>
          <pc:docMk/>
          <pc:sldMk cId="690140443" sldId="1735"/>
        </pc:sldMkLst>
      </pc:sldChg>
      <pc:sldChg chg="modSp mod">
        <pc:chgData name="Shaowei Wang" userId="e596398d-db6e-4c6b-9fe5-24de495b6c4d" providerId="ADAL" clId="{9B6E3321-F8CF-4D15-BB1F-23FCCCDEA9AF}" dt="2023-09-19T04:52:56.918" v="794" actId="404"/>
        <pc:sldMkLst>
          <pc:docMk/>
          <pc:sldMk cId="2675478744" sldId="1744"/>
        </pc:sldMkLst>
        <pc:spChg chg="mod">
          <ac:chgData name="Shaowei Wang" userId="e596398d-db6e-4c6b-9fe5-24de495b6c4d" providerId="ADAL" clId="{9B6E3321-F8CF-4D15-BB1F-23FCCCDEA9AF}" dt="2023-09-19T04:52:56.918" v="794" actId="404"/>
          <ac:spMkLst>
            <pc:docMk/>
            <pc:sldMk cId="2675478744" sldId="1744"/>
            <ac:spMk id="369" creationId="{00000000-0000-0000-0000-000000000000}"/>
          </ac:spMkLst>
        </pc:spChg>
      </pc:sldChg>
      <pc:sldChg chg="del">
        <pc:chgData name="Shaowei Wang" userId="e596398d-db6e-4c6b-9fe5-24de495b6c4d" providerId="ADAL" clId="{9B6E3321-F8CF-4D15-BB1F-23FCCCDEA9AF}" dt="2023-09-19T03:31:29.361" v="85" actId="47"/>
        <pc:sldMkLst>
          <pc:docMk/>
          <pc:sldMk cId="3120087232" sldId="1780"/>
        </pc:sldMkLst>
      </pc:sldChg>
      <pc:sldChg chg="modSp mod">
        <pc:chgData name="Shaowei Wang" userId="e596398d-db6e-4c6b-9fe5-24de495b6c4d" providerId="ADAL" clId="{9B6E3321-F8CF-4D15-BB1F-23FCCCDEA9AF}" dt="2023-09-19T04:59:55.531" v="889" actId="1076"/>
        <pc:sldMkLst>
          <pc:docMk/>
          <pc:sldMk cId="1484609591" sldId="1784"/>
        </pc:sldMkLst>
        <pc:spChg chg="mod">
          <ac:chgData name="Shaowei Wang" userId="e596398d-db6e-4c6b-9fe5-24de495b6c4d" providerId="ADAL" clId="{9B6E3321-F8CF-4D15-BB1F-23FCCCDEA9AF}" dt="2023-09-19T04:59:55.531" v="889" actId="1076"/>
          <ac:spMkLst>
            <pc:docMk/>
            <pc:sldMk cId="1484609591" sldId="1784"/>
            <ac:spMk id="6" creationId="{A8635A94-1555-EABA-45A2-A85D8447E4D8}"/>
          </ac:spMkLst>
        </pc:spChg>
        <pc:grpChg chg="mod">
          <ac:chgData name="Shaowei Wang" userId="e596398d-db6e-4c6b-9fe5-24de495b6c4d" providerId="ADAL" clId="{9B6E3321-F8CF-4D15-BB1F-23FCCCDEA9AF}" dt="2023-09-19T04:59:51.324" v="888" actId="1076"/>
          <ac:grpSpMkLst>
            <pc:docMk/>
            <pc:sldMk cId="1484609591" sldId="1784"/>
            <ac:grpSpMk id="7" creationId="{FFEC6E6A-4696-9320-9EBE-FDF35D46F12C}"/>
          </ac:grpSpMkLst>
        </pc:grpChg>
        <pc:picChg chg="mod">
          <ac:chgData name="Shaowei Wang" userId="e596398d-db6e-4c6b-9fe5-24de495b6c4d" providerId="ADAL" clId="{9B6E3321-F8CF-4D15-BB1F-23FCCCDEA9AF}" dt="2023-09-19T04:59:51.324" v="888" actId="1076"/>
          <ac:picMkLst>
            <pc:docMk/>
            <pc:sldMk cId="1484609591" sldId="1784"/>
            <ac:picMk id="5" creationId="{BC5A0634-B07E-E234-4304-4DEF5107A5AE}"/>
          </ac:picMkLst>
        </pc:picChg>
        <pc:picChg chg="mod">
          <ac:chgData name="Shaowei Wang" userId="e596398d-db6e-4c6b-9fe5-24de495b6c4d" providerId="ADAL" clId="{9B6E3321-F8CF-4D15-BB1F-23FCCCDEA9AF}" dt="2023-09-19T04:59:51.324" v="888" actId="1076"/>
          <ac:picMkLst>
            <pc:docMk/>
            <pc:sldMk cId="1484609591" sldId="1784"/>
            <ac:picMk id="1026" creationId="{57664250-D6CD-436C-9524-66DC0ED07376}"/>
          </ac:picMkLst>
        </pc:picChg>
      </pc:sldChg>
      <pc:sldChg chg="modNotesTx">
        <pc:chgData name="Shaowei Wang" userId="e596398d-db6e-4c6b-9fe5-24de495b6c4d" providerId="ADAL" clId="{9B6E3321-F8CF-4D15-BB1F-23FCCCDEA9AF}" dt="2023-09-19T04:49:58.377" v="772" actId="20577"/>
        <pc:sldMkLst>
          <pc:docMk/>
          <pc:sldMk cId="812659915" sldId="1791"/>
        </pc:sldMkLst>
      </pc:sldChg>
      <pc:sldChg chg="ord">
        <pc:chgData name="Shaowei Wang" userId="e596398d-db6e-4c6b-9fe5-24de495b6c4d" providerId="ADAL" clId="{9B6E3321-F8CF-4D15-BB1F-23FCCCDEA9AF}" dt="2023-09-19T03:34:54.083" v="118"/>
        <pc:sldMkLst>
          <pc:docMk/>
          <pc:sldMk cId="28475811" sldId="1798"/>
        </pc:sldMkLst>
      </pc:sldChg>
      <pc:sldChg chg="del">
        <pc:chgData name="Shaowei Wang" userId="e596398d-db6e-4c6b-9fe5-24de495b6c4d" providerId="ADAL" clId="{9B6E3321-F8CF-4D15-BB1F-23FCCCDEA9AF}" dt="2023-09-19T03:49:52.095" v="246" actId="47"/>
        <pc:sldMkLst>
          <pc:docMk/>
          <pc:sldMk cId="3000023640" sldId="1800"/>
        </pc:sldMkLst>
      </pc:sldChg>
      <pc:sldChg chg="ord">
        <pc:chgData name="Shaowei Wang" userId="e596398d-db6e-4c6b-9fe5-24de495b6c4d" providerId="ADAL" clId="{9B6E3321-F8CF-4D15-BB1F-23FCCCDEA9AF}" dt="2023-09-19T04:10:51.793" v="497"/>
        <pc:sldMkLst>
          <pc:docMk/>
          <pc:sldMk cId="1577224748" sldId="1801"/>
        </pc:sldMkLst>
      </pc:sldChg>
      <pc:sldChg chg="modSp new mod modNotesTx">
        <pc:chgData name="Shaowei Wang" userId="e596398d-db6e-4c6b-9fe5-24de495b6c4d" providerId="ADAL" clId="{9B6E3321-F8CF-4D15-BB1F-23FCCCDEA9AF}" dt="2023-09-19T03:45:10.797" v="245"/>
        <pc:sldMkLst>
          <pc:docMk/>
          <pc:sldMk cId="954304046" sldId="1802"/>
        </pc:sldMkLst>
        <pc:spChg chg="mod">
          <ac:chgData name="Shaowei Wang" userId="e596398d-db6e-4c6b-9fe5-24de495b6c4d" providerId="ADAL" clId="{9B6E3321-F8CF-4D15-BB1F-23FCCCDEA9AF}" dt="2023-09-19T03:42:37.458" v="154" actId="20577"/>
          <ac:spMkLst>
            <pc:docMk/>
            <pc:sldMk cId="954304046" sldId="1802"/>
            <ac:spMk id="2" creationId="{93BC1CEE-2F53-8BD9-7569-F89D4607A2A3}"/>
          </ac:spMkLst>
        </pc:spChg>
        <pc:spChg chg="mod">
          <ac:chgData name="Shaowei Wang" userId="e596398d-db6e-4c6b-9fe5-24de495b6c4d" providerId="ADAL" clId="{9B6E3321-F8CF-4D15-BB1F-23FCCCDEA9AF}" dt="2023-09-19T03:43:10.203" v="244" actId="20577"/>
          <ac:spMkLst>
            <pc:docMk/>
            <pc:sldMk cId="954304046" sldId="1802"/>
            <ac:spMk id="3" creationId="{1F6A8D0A-BEAC-F306-0332-EA0E6D2B9829}"/>
          </ac:spMkLst>
        </pc:spChg>
      </pc:sldChg>
      <pc:sldChg chg="modSp new mod">
        <pc:chgData name="Shaowei Wang" userId="e596398d-db6e-4c6b-9fe5-24de495b6c4d" providerId="ADAL" clId="{9B6E3321-F8CF-4D15-BB1F-23FCCCDEA9AF}" dt="2023-09-19T04:10:03.689" v="495" actId="20577"/>
        <pc:sldMkLst>
          <pc:docMk/>
          <pc:sldMk cId="3832394876" sldId="1803"/>
        </pc:sldMkLst>
        <pc:spChg chg="mod">
          <ac:chgData name="Shaowei Wang" userId="e596398d-db6e-4c6b-9fe5-24de495b6c4d" providerId="ADAL" clId="{9B6E3321-F8CF-4D15-BB1F-23FCCCDEA9AF}" dt="2023-09-19T04:09:44.012" v="449" actId="20577"/>
          <ac:spMkLst>
            <pc:docMk/>
            <pc:sldMk cId="3832394876" sldId="1803"/>
            <ac:spMk id="2" creationId="{72D3FE64-EDC3-C964-05FF-60E093BFB586}"/>
          </ac:spMkLst>
        </pc:spChg>
        <pc:spChg chg="mod">
          <ac:chgData name="Shaowei Wang" userId="e596398d-db6e-4c6b-9fe5-24de495b6c4d" providerId="ADAL" clId="{9B6E3321-F8CF-4D15-BB1F-23FCCCDEA9AF}" dt="2023-09-19T04:10:03.689" v="495" actId="20577"/>
          <ac:spMkLst>
            <pc:docMk/>
            <pc:sldMk cId="3832394876" sldId="1803"/>
            <ac:spMk id="3" creationId="{BAF49439-9137-515F-9C26-7421DF56ED22}"/>
          </ac:spMkLst>
        </pc:spChg>
      </pc:sldChg>
      <pc:sldChg chg="delSp modSp new del mod">
        <pc:chgData name="Shaowei Wang" userId="e596398d-db6e-4c6b-9fe5-24de495b6c4d" providerId="ADAL" clId="{9B6E3321-F8CF-4D15-BB1F-23FCCCDEA9AF}" dt="2023-09-19T04:05:38.570" v="403" actId="47"/>
        <pc:sldMkLst>
          <pc:docMk/>
          <pc:sldMk cId="3917238582" sldId="1803"/>
        </pc:sldMkLst>
        <pc:spChg chg="mod">
          <ac:chgData name="Shaowei Wang" userId="e596398d-db6e-4c6b-9fe5-24de495b6c4d" providerId="ADAL" clId="{9B6E3321-F8CF-4D15-BB1F-23FCCCDEA9AF}" dt="2023-09-19T04:05:01.786" v="383" actId="27636"/>
          <ac:spMkLst>
            <pc:docMk/>
            <pc:sldMk cId="3917238582" sldId="1803"/>
            <ac:spMk id="2" creationId="{FD82CC60-241F-A2AF-E8B2-342C71C6A7D2}"/>
          </ac:spMkLst>
        </pc:spChg>
        <pc:spChg chg="del">
          <ac:chgData name="Shaowei Wang" userId="e596398d-db6e-4c6b-9fe5-24de495b6c4d" providerId="ADAL" clId="{9B6E3321-F8CF-4D15-BB1F-23FCCCDEA9AF}" dt="2023-09-19T04:05:04.941" v="384" actId="478"/>
          <ac:spMkLst>
            <pc:docMk/>
            <pc:sldMk cId="3917238582" sldId="1803"/>
            <ac:spMk id="3" creationId="{25E81837-5763-52AA-FB39-480C500AB4EE}"/>
          </ac:spMkLst>
        </pc:spChg>
      </pc:sldChg>
      <pc:sldChg chg="new del">
        <pc:chgData name="Shaowei Wang" userId="e596398d-db6e-4c6b-9fe5-24de495b6c4d" providerId="ADAL" clId="{9B6E3321-F8CF-4D15-BB1F-23FCCCDEA9AF}" dt="2023-09-19T04:09:24.719" v="408" actId="47"/>
        <pc:sldMkLst>
          <pc:docMk/>
          <pc:sldMk cId="4221196803" sldId="1803"/>
        </pc:sldMkLst>
      </pc:sldChg>
      <pc:sldChg chg="addSp delSp modSp new del">
        <pc:chgData name="Shaowei Wang" userId="e596398d-db6e-4c6b-9fe5-24de495b6c4d" providerId="ADAL" clId="{9B6E3321-F8CF-4D15-BB1F-23FCCCDEA9AF}" dt="2023-09-19T04:48:11.220" v="731" actId="47"/>
        <pc:sldMkLst>
          <pc:docMk/>
          <pc:sldMk cId="1309669109" sldId="1804"/>
        </pc:sldMkLst>
        <pc:spChg chg="del">
          <ac:chgData name="Shaowei Wang" userId="e596398d-db6e-4c6b-9fe5-24de495b6c4d" providerId="ADAL" clId="{9B6E3321-F8CF-4D15-BB1F-23FCCCDEA9AF}" dt="2023-09-19T04:41:47.224" v="667"/>
          <ac:spMkLst>
            <pc:docMk/>
            <pc:sldMk cId="1309669109" sldId="1804"/>
            <ac:spMk id="3" creationId="{09C91E7D-352D-6FA2-BFAE-C32D19A561A6}"/>
          </ac:spMkLst>
        </pc:spChg>
        <pc:spChg chg="add mod">
          <ac:chgData name="Shaowei Wang" userId="e596398d-db6e-4c6b-9fe5-24de495b6c4d" providerId="ADAL" clId="{9B6E3321-F8CF-4D15-BB1F-23FCCCDEA9AF}" dt="2023-09-19T04:41:47.224" v="667"/>
          <ac:spMkLst>
            <pc:docMk/>
            <pc:sldMk cId="1309669109" sldId="1804"/>
            <ac:spMk id="5" creationId="{3A29488A-25E0-B6FF-8E38-C1BC8AF732A7}"/>
          </ac:spMkLst>
        </pc:spChg>
      </pc:sldChg>
      <pc:sldChg chg="new del">
        <pc:chgData name="Shaowei Wang" userId="e596398d-db6e-4c6b-9fe5-24de495b6c4d" providerId="ADAL" clId="{9B6E3321-F8CF-4D15-BB1F-23FCCCDEA9AF}" dt="2023-09-19T04:29:09.927" v="661" actId="47"/>
        <pc:sldMkLst>
          <pc:docMk/>
          <pc:sldMk cId="640285893" sldId="1805"/>
        </pc:sldMkLst>
      </pc:sldChg>
      <pc:sldChg chg="modSp add mod">
        <pc:chgData name="Shaowei Wang" userId="e596398d-db6e-4c6b-9fe5-24de495b6c4d" providerId="ADAL" clId="{9B6E3321-F8CF-4D15-BB1F-23FCCCDEA9AF}" dt="2023-09-19T04:29:17.219" v="666" actId="403"/>
        <pc:sldMkLst>
          <pc:docMk/>
          <pc:sldMk cId="1494780432" sldId="1806"/>
        </pc:sldMkLst>
        <pc:spChg chg="mod">
          <ac:chgData name="Shaowei Wang" userId="e596398d-db6e-4c6b-9fe5-24de495b6c4d" providerId="ADAL" clId="{9B6E3321-F8CF-4D15-BB1F-23FCCCDEA9AF}" dt="2023-09-19T04:29:17.219" v="666" actId="403"/>
          <ac:spMkLst>
            <pc:docMk/>
            <pc:sldMk cId="1494780432" sldId="1806"/>
            <ac:spMk id="3" creationId="{F035BBFB-48A4-43B2-A605-5B23F4E8CAD4}"/>
          </ac:spMkLst>
        </pc:spChg>
      </pc:sldChg>
      <pc:sldChg chg="addSp delSp modSp new mod modAnim">
        <pc:chgData name="Shaowei Wang" userId="e596398d-db6e-4c6b-9fe5-24de495b6c4d" providerId="ADAL" clId="{9B6E3321-F8CF-4D15-BB1F-23FCCCDEA9AF}" dt="2023-09-19T04:47:59.022" v="730"/>
        <pc:sldMkLst>
          <pc:docMk/>
          <pc:sldMk cId="3304994604" sldId="1807"/>
        </pc:sldMkLst>
        <pc:spChg chg="mod">
          <ac:chgData name="Shaowei Wang" userId="e596398d-db6e-4c6b-9fe5-24de495b6c4d" providerId="ADAL" clId="{9B6E3321-F8CF-4D15-BB1F-23FCCCDEA9AF}" dt="2023-09-19T04:46:15.304" v="713" actId="20577"/>
          <ac:spMkLst>
            <pc:docMk/>
            <pc:sldMk cId="3304994604" sldId="1807"/>
            <ac:spMk id="2" creationId="{2B5C0A8C-5908-BB38-1FC5-2E2214FAF290}"/>
          </ac:spMkLst>
        </pc:spChg>
        <pc:spChg chg="del">
          <ac:chgData name="Shaowei Wang" userId="e596398d-db6e-4c6b-9fe5-24de495b6c4d" providerId="ADAL" clId="{9B6E3321-F8CF-4D15-BB1F-23FCCCDEA9AF}" dt="2023-09-19T04:47:11.975" v="719" actId="478"/>
          <ac:spMkLst>
            <pc:docMk/>
            <pc:sldMk cId="3304994604" sldId="1807"/>
            <ac:spMk id="3" creationId="{9E581B30-32F5-BEA2-D8F2-7C5337211EB2}"/>
          </ac:spMkLst>
        </pc:spChg>
        <pc:spChg chg="add mod">
          <ac:chgData name="Shaowei Wang" userId="e596398d-db6e-4c6b-9fe5-24de495b6c4d" providerId="ADAL" clId="{9B6E3321-F8CF-4D15-BB1F-23FCCCDEA9AF}" dt="2023-09-19T04:47:17.989" v="721" actId="164"/>
          <ac:spMkLst>
            <pc:docMk/>
            <pc:sldMk cId="3304994604" sldId="1807"/>
            <ac:spMk id="13" creationId="{69B6B5F2-7C12-98C6-FA85-4A3BFB6B5F03}"/>
          </ac:spMkLst>
        </pc:spChg>
        <pc:spChg chg="add mod">
          <ac:chgData name="Shaowei Wang" userId="e596398d-db6e-4c6b-9fe5-24de495b6c4d" providerId="ADAL" clId="{9B6E3321-F8CF-4D15-BB1F-23FCCCDEA9AF}" dt="2023-09-19T04:47:17.989" v="721" actId="164"/>
          <ac:spMkLst>
            <pc:docMk/>
            <pc:sldMk cId="3304994604" sldId="1807"/>
            <ac:spMk id="14" creationId="{88DA1646-06FF-0ABB-D70A-A8941301A240}"/>
          </ac:spMkLst>
        </pc:spChg>
        <pc:spChg chg="add mod">
          <ac:chgData name="Shaowei Wang" userId="e596398d-db6e-4c6b-9fe5-24de495b6c4d" providerId="ADAL" clId="{9B6E3321-F8CF-4D15-BB1F-23FCCCDEA9AF}" dt="2023-09-19T04:47:17.989" v="721" actId="164"/>
          <ac:spMkLst>
            <pc:docMk/>
            <pc:sldMk cId="3304994604" sldId="1807"/>
            <ac:spMk id="15" creationId="{9B9EE606-4E10-ACBD-D7F1-0978618B187C}"/>
          </ac:spMkLst>
        </pc:spChg>
        <pc:spChg chg="add mod">
          <ac:chgData name="Shaowei Wang" userId="e596398d-db6e-4c6b-9fe5-24de495b6c4d" providerId="ADAL" clId="{9B6E3321-F8CF-4D15-BB1F-23FCCCDEA9AF}" dt="2023-09-19T04:47:17.989" v="721" actId="164"/>
          <ac:spMkLst>
            <pc:docMk/>
            <pc:sldMk cId="3304994604" sldId="1807"/>
            <ac:spMk id="16" creationId="{08584962-3962-28F7-792C-CF123B2F4A75}"/>
          </ac:spMkLst>
        </pc:spChg>
        <pc:spChg chg="add mod">
          <ac:chgData name="Shaowei Wang" userId="e596398d-db6e-4c6b-9fe5-24de495b6c4d" providerId="ADAL" clId="{9B6E3321-F8CF-4D15-BB1F-23FCCCDEA9AF}" dt="2023-09-19T04:47:17.989" v="721" actId="164"/>
          <ac:spMkLst>
            <pc:docMk/>
            <pc:sldMk cId="3304994604" sldId="1807"/>
            <ac:spMk id="17" creationId="{CAF0C1A6-AAD2-8DF5-5643-B7D0A4BBC895}"/>
          </ac:spMkLst>
        </pc:spChg>
        <pc:spChg chg="add mod">
          <ac:chgData name="Shaowei Wang" userId="e596398d-db6e-4c6b-9fe5-24de495b6c4d" providerId="ADAL" clId="{9B6E3321-F8CF-4D15-BB1F-23FCCCDEA9AF}" dt="2023-09-19T04:47:17.989" v="721" actId="164"/>
          <ac:spMkLst>
            <pc:docMk/>
            <pc:sldMk cId="3304994604" sldId="1807"/>
            <ac:spMk id="18" creationId="{7026B47F-6AA4-8AA6-9A13-5A79326CF3C7}"/>
          </ac:spMkLst>
        </pc:spChg>
        <pc:spChg chg="add mod">
          <ac:chgData name="Shaowei Wang" userId="e596398d-db6e-4c6b-9fe5-24de495b6c4d" providerId="ADAL" clId="{9B6E3321-F8CF-4D15-BB1F-23FCCCDEA9AF}" dt="2023-09-19T04:47:45.416" v="727" actId="1076"/>
          <ac:spMkLst>
            <pc:docMk/>
            <pc:sldMk cId="3304994604" sldId="1807"/>
            <ac:spMk id="20" creationId="{C760E2FC-9EEF-BB87-4346-E3AF32816164}"/>
          </ac:spMkLst>
        </pc:spChg>
        <pc:spChg chg="add">
          <ac:chgData name="Shaowei Wang" userId="e596398d-db6e-4c6b-9fe5-24de495b6c4d" providerId="ADAL" clId="{9B6E3321-F8CF-4D15-BB1F-23FCCCDEA9AF}" dt="2023-09-19T04:47:54.239" v="729" actId="11529"/>
          <ac:spMkLst>
            <pc:docMk/>
            <pc:sldMk cId="3304994604" sldId="1807"/>
            <ac:spMk id="21" creationId="{C00AA8A4-1BB9-0E64-E127-9B5C90E3ED0A}"/>
          </ac:spMkLst>
        </pc:spChg>
        <pc:grpChg chg="add mod">
          <ac:chgData name="Shaowei Wang" userId="e596398d-db6e-4c6b-9fe5-24de495b6c4d" providerId="ADAL" clId="{9B6E3321-F8CF-4D15-BB1F-23FCCCDEA9AF}" dt="2023-09-19T04:47:48.086" v="728" actId="1076"/>
          <ac:grpSpMkLst>
            <pc:docMk/>
            <pc:sldMk cId="3304994604" sldId="1807"/>
            <ac:grpSpMk id="19" creationId="{6B334DDF-998A-A376-6EC0-8E7D75BCC604}"/>
          </ac:grpSpMkLst>
        </pc:grpChg>
        <pc:picChg chg="add del mod">
          <ac:chgData name="Shaowei Wang" userId="e596398d-db6e-4c6b-9fe5-24de495b6c4d" providerId="ADAL" clId="{9B6E3321-F8CF-4D15-BB1F-23FCCCDEA9AF}" dt="2023-09-19T04:47:09.867" v="718" actId="478"/>
          <ac:picMkLst>
            <pc:docMk/>
            <pc:sldMk cId="3304994604" sldId="1807"/>
            <ac:picMk id="5" creationId="{F68CD134-5391-AB6E-4550-EE05AFD51101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6" creationId="{7D8E2263-D57B-0362-CF91-E75F364ED7EC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7" creationId="{98B8054B-5D10-FFC7-AB92-7596A2C74CD7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8" creationId="{3689C4AE-0D71-19AC-CECF-A73F517D014E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9" creationId="{B183D298-E978-A868-26BE-9603FA41AFDB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10" creationId="{5F0030E0-A198-797C-C7C0-37C7045BCF56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11" creationId="{B9C76BBC-4826-AB88-F426-06F987526D9D}"/>
          </ac:picMkLst>
        </pc:picChg>
        <pc:picChg chg="add mod">
          <ac:chgData name="Shaowei Wang" userId="e596398d-db6e-4c6b-9fe5-24de495b6c4d" providerId="ADAL" clId="{9B6E3321-F8CF-4D15-BB1F-23FCCCDEA9AF}" dt="2023-09-19T04:47:17.989" v="721" actId="164"/>
          <ac:picMkLst>
            <pc:docMk/>
            <pc:sldMk cId="3304994604" sldId="1807"/>
            <ac:picMk id="12" creationId="{A1E3F1C3-910E-18D0-3C30-71BA0DCB6D0F}"/>
          </ac:picMkLst>
        </pc:picChg>
      </pc:sldChg>
      <pc:sldChg chg="add del">
        <pc:chgData name="Shaowei Wang" userId="e596398d-db6e-4c6b-9fe5-24de495b6c4d" providerId="ADAL" clId="{9B6E3321-F8CF-4D15-BB1F-23FCCCDEA9AF}" dt="2023-09-19T04:47:36.224" v="725"/>
        <pc:sldMkLst>
          <pc:docMk/>
          <pc:sldMk cId="3852372697" sldId="18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821DFD-F05A-8C43-BB8A-3998BC9BC4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D3C86-6B07-1E48-A6E1-24B1B6C082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EB5B9-BE5C-0C4F-9A7E-10B4FC5D752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3F004-7551-FD4F-A672-8867051DC1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16BDF-8FD1-EB4D-A1E3-7EC7D5D9F9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A71E0-8A91-184F-B17C-D10873DFB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08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3T17:40:30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3928 3234 838 0,'24'0'291'0,"11"0"-256"0,10 14-35 15,37 8 0-15,14 6 3 16,21 6 13-16,-1-5 10 15,-8-23 20-15,6 5 7 0,16-8-2 16,17 12-7 0,24-10-16-16,6-5-10 0,-1-22-9 15,12-7-3-15,21 4-3 16,2 5-1-16,9-4 0 16,0-12-1-16,6 7 1 15,-55 10-2 1,-85 12 1-16,-1 0-1 0,254-17 0 15,-1 11 1-15,-7-8-1 16,-112 8 0-16,-3-7 1 16,3-4-1-16,-5 8 1 15,-1-4 0-15,4-6 0 16,1 6 0-16,-5 0-1 16,-18-5 1-16,7 10-1 15,-4 2 0-15,-7-1 0 16,6-1 1-16,-21 1 0 15,3 6 0-15,-12-8-1 16,6 1 1-16,-15-6 0 16,-16-1 0-16,4 4 0 15,-10 5-1-15,16 13 1 0,-5-4-1 16,-25 4 0-16,9 7 0 16,-6-21 0-16,-3-2 1 15,13-1 0-15,-11-14 1 0,-10 4-1 16,5-11 1-16,3-2-1 15,-4 7 0-15,8 4 0 16,1 7 0-16,-12 2-1 16,-4 5 0-16,-29 3-1 15,-6 12 1-15,-12 0 0 16,-12 0 0-16,7 0 0 16,-7 3 1-16,7 3 1 15,-16-3-1-15,-6 1-1 16,17-2 0-16,-32 1-1 15,4 8 0-15,-4-9-1 16,-22 0 0-16,5-2 2 16,2 0 0-16,-7 0 4 15,0 0-1-15,0 0 0 16,0 0-2-16,0 0-1 0,0 0-1 16,8 0 1-16,4 0-1 15,14 2 1-15,47 16 0 16,-44-20 0-16,9 0 1 15,0-1 0-15,6-6 0 16,-4 7 0-16,5-2 0 16,10 4 0-16,7-2 1 15,11-10 5-15,18 4 2 0,20-12 4 16,-8 0 1-16,8-3-2 16,-7-3-2-16,-4 8-2 15,-2 3-2-15,4 8-2 16,0 3-2-16,-13 6-1 15,-7 2 1-15,-13 5-1 16,-12-11 0-16,-15 6 0 16,-6-2-1-16,-12-4-3 15,1 11-13-15,-12-13-30 16,3-1-26-16,-7 3-87 16,-3-14-81-16,-12 10 152 15</inkml:trace>
  <inkml:trace contextRef="#ctx0" brushRef="#br0" timeOffset="656.72">16267 2318 88 0,'36'40'52'0,"8"13"8"16,3 20 18-16,10 18 36 16,-12-7 12-16,6 5 13 15,0-9-3-15,-3-9-22 16,3 3-19-16,7-3-38 15,7 10-18-15,6 8-23 16,2 11-5-16,3 20-4 16,-6-14-2-16,12 5 0 15,1-8 0-15,-3 5 1 16,8 10-1-16,-1 17 0 16,8 9 0-16,5-10-1 15,7 5 0-15,-3 1-2 16,-10 0 1-16,5 9 20 0,3-3 2 15,7-15 5-15,6-4 1 16,12 15-13-16,-45-56-2 16,-2 5-1-1,64 71-2-15,30 31-4 0,-21-31-1 16,-5-11 0-16,1-2 0 16,-16-7-2-16,7 4 0 0,-11 5-3 15,-2-2-1-15,14 2 0 16,-16-12 0-16,-5-4 1 15,-5-4 0-15,-6 5 9 16,6-3 8-16,-6-18 14 16,4 3 4-16,-19-27-1 15,-4 7-6-15,-16 1-13 16,-8-8-7-16,-12-8-7 16,-8-2-4-16,-8-21-26 15,-5-6-23-15,-8-14-99 16,4-5-149-16,-16-4 194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3T17:43:33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 12028 541 0,'60'11'197'16,"2"-2"-160"-16,18 11-20 15,13 9 12-15,12 0 12 16,12 4 7-16,27 9 8 16,-1-11-8-16,12 7-7 15,-11-9-4-15,1-10-10 16,23 8-3-16,19-7-9 15,-1-16-2-15,21-4-4 16,12 0-1-16,-15-17-3 16,25 13-2-16,6 4-2 15,1 4 1-15,14 3-1 16,12 13-1-16,-6-7 2 16,-5-7 0-16,10 8-1 15,1-7 2-15,-18 4 14 0,12 2 10 16,4-4 17-16,-17 2 5 15,4 0-11-15,-7 5-8 16,-27 8-18-16,-9 0-4 0,-22-4-3 16,-7 0-1-1,-19-11 0-15,-8 2 0 16,-21-7 1-16,-34-6-1 0,-22 2-3 16,-17-2-10-16,-26 4-74 15,-16 7-55-15,-23 4 81 16</inkml:trace>
  <inkml:trace contextRef="#ctx0" brushRef="#br0" timeOffset="747">2929 13572 232 0,'180'-11'153'15,"13"-2"-31"-15,20 9-41 16,4 4 0-16,17-1-40 16,12 1 0-16,-6-4 5 15,28-3 2-15,3-2 7 16,-12-6-2-16,12-1-13 16,-4-1-11-16,-10 10-14 15,16 5-5-15,20 0-6 16,-22 2 0-16,29 4-3 15,-7 7 0-15,-9 0 0 0,27 3-1 16,-21-8 0-16,17-4 1 16,-5-8-1-16,-1-14 1 15,35-11 1-15,-26 2-1 16,21-7 1-16,2 16-1 16,-35 9-1-16,17 7 0 0,-29 10 0 15,-19 5 0-15,6 7 0 16,-16-4 0-16,-13 5 1 15,5-1 0-15,-30-11 7 16,-10-2 12-16,-14 5 9 16,-21-10-1-16,-23 5-5 15,-3 6-14-15,-26 2-11 16,-19 5-12-16,-33 16-35 16,-29 3-27-16,-33 3-83 15,-12 24-78-15,-49-6 151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03T17:54:18.6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1" timeString="2022-02-03T17:54:36.254"/>
    </inkml:context>
  </inkml:definitions>
  <inkml:trace contextRef="#ctx0" brushRef="#br0">2955 2249 1019 0,'21'-27'46'16,"18"3"-20"-16,6 0-10 15,4 8-13-15,2-8 1 16,2 4 11-16,5-2 8 15,2-12 12-15,13 7 3 16,-2 1-6-16,0 2-5 0,9 4-13 31,-9 11-3-31,7-7-7 0,2-1-2 0,1 21-1 16,-3 2-1-16,16 21 0 16,3 4 0-16,5 0 0 15,2 0 0-15,-8-17 1 16,-3-12-1-16,-6-7 1 15,8 1 0-15,10-7 0 16,6 11 0-16,4 0-1 16,-4 0 0-16,-5 16 0 15,-10-6 1-15,-1 2-1 16,-1 7 0-16,10-5 1 16,11 6-1-16,1-9 1 15,-1-7-1-15,-17 1 0 16,-1-7 0-16,14 10 1 15,-11 1-1-15,27-9 0 16,-5 1 0-16,-16-4 0 16,6 3 0-16,-22 3 1 15,15 8-1-15,-3-1 1 0,13 0-1 16,-8-13 0-16,8 1 0 16,3 2 0-16,-16-11 0 15,5-4 1-15,-7-5 0 16,4-5 1-16,2 5 0 15,-3 5 0-15,3-6 1 0,-21 11 1 16,5 3 0-16,-14-4-1 16,-9 13-1-16,15 11-1 15,-13-6 1-15,-3 4-1 16,-2-11 0 0,-30-18 5-16,12 1-32 0,3-1-153 15,-5-11 128-15</inkml:trace>
  <inkml:trace contextRef="#ctx1" brushRef="#br0">22630 7083 0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44.98383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2-02-03T18:08:16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12646 9723 0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DE464-4081-4179-9270-7F16DD2068FE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918E3-E1BC-4B38-982C-E3426A8193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05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BB18563-7270-4007-8A06-BADE993508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D6DB79-991A-42A7-81AF-098862315D0B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A64454F-61CC-4B43-A129-5DA4DBB7A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F6DA842-3697-4C51-A2AA-6E640E453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Another developer then reviews the changes they’ve made, and once they’re happy there are no issues, they approve the pull-request. This manual review is supposed to be quick and lightweight, but it’s effective at identifying issues early.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2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Any line in the </a:t>
            </a:r>
            <a:r>
              <a:rPr lang="en-CA" sz="2200" b="1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makefile</a:t>
            </a:r>
            <a:r>
              <a:rPr lang="en-CA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begins with a tab and appears in a “rule context” (that is, after a rule has been started until another rule or variable definition) will be considered part of a </a:t>
            </a:r>
            <a:r>
              <a:rPr lang="en-CA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recipe</a:t>
            </a:r>
            <a:r>
              <a:rPr lang="en-CA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for that rule.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90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missing dependency -&gt; error</a:t>
            </a:r>
          </a:p>
          <a:p>
            <a:r>
              <a:rPr lang="en-CA" dirty="0"/>
              <a:t>changes in dependency -&gt; re-compile</a:t>
            </a:r>
          </a:p>
          <a:p>
            <a:endParaRPr lang="en-CA" dirty="0"/>
          </a:p>
          <a:p>
            <a:r>
              <a:rPr lang="en-CA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CA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recipe:</a:t>
            </a:r>
            <a:r>
              <a:rPr lang="en-CA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one or more command lines that need to be executed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9320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our </a:t>
            </a:r>
            <a:r>
              <a:rPr lang="en-CA" dirty="0" err="1"/>
              <a:t>Makefile</a:t>
            </a:r>
            <a:endParaRPr lang="en-CA" dirty="0"/>
          </a:p>
          <a:p>
            <a:endParaRPr lang="en-CA" dirty="0"/>
          </a:p>
          <a:p>
            <a:r>
              <a:rPr lang="en-CA" sz="2200" b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-c </a:t>
            </a:r>
            <a:r>
              <a:rPr lang="en-CA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Compile or assemble the source files, but do not link</a:t>
            </a:r>
          </a:p>
          <a:p>
            <a:endParaRPr lang="en-CA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CA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shows dependency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329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Execute the first target in the </a:t>
            </a:r>
            <a:r>
              <a:rPr lang="en-CA" dirty="0" err="1"/>
              <a:t>Makefile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654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 have 1000's of files</a:t>
            </a:r>
          </a:p>
        </p:txBody>
      </p:sp>
    </p:spTree>
    <p:extLst>
      <p:ext uri="{BB962C8B-B14F-4D97-AF65-F5344CB8AC3E}">
        <p14:creationId xmlns:p14="http://schemas.microsoft.com/office/powerpoint/2010/main" val="79424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say auto build is the first phase </a:t>
            </a:r>
            <a:r>
              <a:rPr lang="en-US" dirty="0" err="1"/>
              <a:t>DevlOps</a:t>
            </a:r>
            <a:r>
              <a:rPr lang="en-US" dirty="0"/>
              <a:t> </a:t>
            </a:r>
            <a:r>
              <a:rPr lang="en-US" dirty="0" err="1"/>
              <a:t>kniks</a:t>
            </a:r>
            <a:r>
              <a:rPr lang="en-US" dirty="0"/>
              <a:t> in. Here we come out with a concept called CI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0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012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Random.o</a:t>
            </a:r>
            <a:r>
              <a:rPr lang="en-US" dirty="0"/>
              <a:t> is older than </a:t>
            </a:r>
            <a:r>
              <a:rPr lang="en-US" dirty="0" err="1"/>
              <a:t>random.c</a:t>
            </a:r>
            <a:r>
              <a:rPr lang="en-US" dirty="0"/>
              <a:t>, so the receipt is executed. When coming to input.0 and </a:t>
            </a:r>
            <a:r>
              <a:rPr lang="en-US" dirty="0" err="1"/>
              <a:t>main.o</a:t>
            </a:r>
            <a:r>
              <a:rPr lang="en-US" dirty="0"/>
              <a:t>, they are not. So return without </a:t>
            </a:r>
            <a:r>
              <a:rPr lang="en-US" dirty="0" err="1"/>
              <a:t>execuction</a:t>
            </a:r>
            <a:r>
              <a:rPr lang="en-US" dirty="0"/>
              <a:t>.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86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who do you think interact with the build system?</a:t>
            </a:r>
          </a:p>
          <a:p>
            <a:endParaRPr lang="en-CA" dirty="0"/>
          </a:p>
          <a:p>
            <a:r>
              <a:rPr lang="en-CA" dirty="0"/>
              <a:t>Different developers and tools interact (or can be integrated) with the build process and the release pipeline</a:t>
            </a:r>
          </a:p>
        </p:txBody>
      </p:sp>
    </p:spTree>
    <p:extLst>
      <p:ext uri="{BB962C8B-B14F-4D97-AF65-F5344CB8AC3E}">
        <p14:creationId xmlns:p14="http://schemas.microsoft.com/office/powerpoint/2010/main" val="368260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34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Junit follows up the compiling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37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 build can be the release of a new version of the software</a:t>
            </a:r>
          </a:p>
        </p:txBody>
      </p:sp>
    </p:spTree>
    <p:extLst>
      <p:ext uri="{BB962C8B-B14F-4D97-AF65-F5344CB8AC3E}">
        <p14:creationId xmlns:p14="http://schemas.microsoft.com/office/powerpoint/2010/main" val="1171615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source repository -&gt; any change will be reflect on the working repositories and everyone can see the change, several benefits 1) review purpose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10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966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79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128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docs.travis-ci.com</a:t>
            </a:r>
            <a:r>
              <a:rPr lang="en-CA" dirty="0"/>
              <a:t>/user/tutorial/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 take over one hour to build a project from scratch</a:t>
            </a:r>
          </a:p>
        </p:txBody>
      </p:sp>
    </p:spTree>
    <p:extLst>
      <p:ext uri="{BB962C8B-B14F-4D97-AF65-F5344CB8AC3E}">
        <p14:creationId xmlns:p14="http://schemas.microsoft.com/office/powerpoint/2010/main" val="183500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4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say auto build is the first phase </a:t>
            </a:r>
            <a:r>
              <a:rPr lang="en-US" dirty="0" err="1"/>
              <a:t>DevlOps</a:t>
            </a:r>
            <a:r>
              <a:rPr lang="en-US" dirty="0"/>
              <a:t> </a:t>
            </a:r>
            <a:r>
              <a:rPr lang="en-US" dirty="0" err="1"/>
              <a:t>kniks</a:t>
            </a:r>
            <a:r>
              <a:rPr lang="en-US" dirty="0"/>
              <a:t> in. Here we come out with a concept called CI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A76CF-980B-0640-A429-52EC7FDDA1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E4242"/>
                </a:solidFill>
                <a:effectLst/>
                <a:latin typeface="museo-sans"/>
              </a:rPr>
              <a:t>The rationale is that it’s easier to identify defects and other software quality issues on smaller code differentials than on larger ones developed over an extensive period.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81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918E3-E1BC-4B38-982C-E3426A8193D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841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is the compiled code, mostly machine code</a:t>
            </a:r>
          </a:p>
        </p:txBody>
      </p:sp>
    </p:spTree>
    <p:extLst>
      <p:ext uri="{BB962C8B-B14F-4D97-AF65-F5344CB8AC3E}">
        <p14:creationId xmlns:p14="http://schemas.microsoft.com/office/powerpoint/2010/main" val="129029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 have 1000's of files</a:t>
            </a:r>
          </a:p>
        </p:txBody>
      </p:sp>
    </p:spTree>
    <p:extLst>
      <p:ext uri="{BB962C8B-B14F-4D97-AF65-F5344CB8AC3E}">
        <p14:creationId xmlns:p14="http://schemas.microsoft.com/office/powerpoint/2010/main" val="17378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3327083"/>
          </a:xfrm>
        </p:spPr>
        <p:txBody>
          <a:bodyPr anchor="b"/>
          <a:lstStyle>
            <a:lvl1pPr algn="l">
              <a:defRPr sz="6000" b="1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l">
              <a:buNone/>
              <a:defRPr sz="2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1763-19CA-794A-8899-82874C00DC0F}" type="datetime1">
              <a:rPr lang="en-CA" smtClean="0"/>
              <a:t>2023-09-18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4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76D8-B5C4-B748-85A4-40BE35F8DB41}" type="datetime1">
              <a:rPr lang="en-CA" smtClean="0"/>
              <a:t>2023-09-18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EE827-39F7-8F44-B5EF-6459EEA5BA11}" type="datetime1">
              <a:rPr lang="en-CA" smtClean="0"/>
              <a:t>2023-09-18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4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795671" y="6514207"/>
            <a:ext cx="259104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4760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551792"/>
          </a:xfrm>
        </p:spPr>
        <p:txBody>
          <a:bodyPr lIns="720000" rIns="72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D2B4-12C2-E846-93D3-E9AB5E7B83FF}" type="datetime1">
              <a:rPr lang="en-CA" smtClean="0"/>
              <a:t>2023-09-18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4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E7A1-6388-AA41-8972-B0D33DEEEC75}" type="datetime1">
              <a:rPr lang="en-CA" smtClean="0"/>
              <a:t>2023-09-18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8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C2DEC-5EFF-2B46-9165-3B30B76B2E74}" type="datetime1">
              <a:rPr lang="en-CA" smtClean="0"/>
              <a:t>2023-09-18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7AA8-751C-C04A-8A75-B88688DFA2CC}" type="datetime1">
              <a:rPr lang="en-CA" smtClean="0"/>
              <a:t>2023-09-18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7FAB-2599-B34D-9AE6-D1590F6E18EA}" type="datetime1">
              <a:rPr lang="en-CA" smtClean="0"/>
              <a:t>2023-09-18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7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0B47-AD2A-604B-9D53-0BB27974C3A4}" type="datetime1">
              <a:rPr lang="en-CA" smtClean="0"/>
              <a:t>2023-09-18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4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13D0-2B3A-F54A-AF52-11556EB49775}" type="datetime1">
              <a:rPr lang="en-CA" smtClean="0"/>
              <a:t>2023-09-18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6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48E01-CE61-8244-8761-D1A8280647A6}" type="datetime1">
              <a:rPr lang="en-CA" smtClean="0"/>
              <a:t>2023-09-18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9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551792"/>
          </a:xfrm>
          <a:prstGeom prst="rect">
            <a:avLst/>
          </a:prstGeom>
          <a:noFill/>
        </p:spPr>
        <p:txBody>
          <a:bodyPr vert="horz" lIns="720000" tIns="180000" rIns="720000" bIns="1800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BB2-3764-F946-B2F2-42C2C88D01A5}" type="datetime1">
              <a:rPr lang="en-CA" smtClean="0"/>
              <a:t>2023-09-18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9480" y="6097523"/>
            <a:ext cx="1078770" cy="6239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6D6CE68-A2D0-4148-AD8B-3294DC4CB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C00000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customXml" Target="../ink/ink1.xml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ke_(software)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6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55.png"/><Relationship Id="rId5" Type="http://schemas.openxmlformats.org/officeDocument/2006/relationships/image" Target="../media/image46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0" Type="http://schemas.openxmlformats.org/officeDocument/2006/relationships/image" Target="../media/image61.png"/><Relationship Id="rId4" Type="http://schemas.openxmlformats.org/officeDocument/2006/relationships/image" Target="../media/image4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customXml" Target="../ink/ink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review.qt-project.org/#/c/140545/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cP0I9w2coGU?start=3&amp;feature=oembed" TargetMode="External"/><Relationship Id="rId5" Type="http://schemas.openxmlformats.org/officeDocument/2006/relationships/image" Target="../media/image85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quickstar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hyperlink" Target="https://github.com/shaoweiwang2010/SEII_GithubAction_Demo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using-workflows/events-that-trigger-workflows" TargetMode="External"/><Relationship Id="rId2" Type="http://schemas.openxmlformats.org/officeDocument/2006/relationships/hyperlink" Target="http://article.sapub.org/10.5923.j.ac.20201001.02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oweiwang2010/SE_course_TravisExercis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ravis-ci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2BCE8B09-DC61-41D6-A436-BA5A8EE511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2438400"/>
            <a:ext cx="8153400" cy="14700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/>
              <a:t>Comp 4350</a:t>
            </a:r>
            <a:br>
              <a:rPr lang="en-US" sz="4800" dirty="0"/>
            </a:br>
            <a:r>
              <a:rPr lang="en-US" sz="4800" dirty="0"/>
              <a:t>Software Engineering </a:t>
            </a:r>
            <a:r>
              <a:rPr lang="en-US" altLang="zh-CN" sz="4800" dirty="0"/>
              <a:t>II</a:t>
            </a:r>
            <a:br>
              <a:rPr lang="en-US" sz="4800" dirty="0"/>
            </a:br>
            <a:r>
              <a:rPr lang="en-US" sz="4800" b="0" dirty="0">
                <a:cs typeface="Arial" panose="020B0604020202020204" pitchFamily="34" charset="0"/>
              </a:rPr>
              <a:t>Lecture</a:t>
            </a:r>
            <a:r>
              <a:rPr lang="en-US" altLang="en-US" sz="4800" b="0" dirty="0">
                <a:ea typeface="Futura Medium" panose="020B0602020204020303" pitchFamily="34" charset="-79"/>
                <a:cs typeface="Arial" panose="020B0604020202020204" pitchFamily="34" charset="0"/>
              </a:rPr>
              <a:t> 4</a:t>
            </a:r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55B2CFF8-0D60-40D7-8D8C-F2DA5A62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864" y="4648200"/>
            <a:ext cx="27242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dirty="0"/>
              <a:t>Dr. Shaowei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carrepair.jpg"/>
          <p:cNvPicPr>
            <a:picLocks noChangeAspect="1"/>
          </p:cNvPicPr>
          <p:nvPr/>
        </p:nvPicPr>
        <p:blipFill>
          <a:blip r:embed="rId3"/>
          <a:srcRect t="19308" b="11952"/>
          <a:stretch>
            <a:fillRect/>
          </a:stretch>
        </p:blipFill>
        <p:spPr>
          <a:xfrm>
            <a:off x="0" y="-140323"/>
            <a:ext cx="9144000" cy="403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16" y="5831086"/>
            <a:ext cx="778399" cy="937617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805808" y="6010336"/>
            <a:ext cx="49609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.tex</a:t>
            </a:r>
          </a:p>
        </p:txBody>
      </p:sp>
      <p:pic>
        <p:nvPicPr>
          <p:cNvPr id="352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7" y="3929063"/>
            <a:ext cx="778399" cy="93761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739372" y="4099383"/>
            <a:ext cx="609719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.java</a:t>
            </a:r>
          </a:p>
        </p:txBody>
      </p:sp>
      <p:pic>
        <p:nvPicPr>
          <p:cNvPr id="354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7" y="4866680"/>
            <a:ext cx="778399" cy="93761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741251" y="5045930"/>
            <a:ext cx="609719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.java</a:t>
            </a:r>
          </a:p>
        </p:txBody>
      </p:sp>
      <p:pic>
        <p:nvPicPr>
          <p:cNvPr id="356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13" y="3924597"/>
            <a:ext cx="779705" cy="955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13" y="4880074"/>
            <a:ext cx="779705" cy="955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13" y="5844480"/>
            <a:ext cx="779705" cy="955477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3191604" y="6059449"/>
            <a:ext cx="492122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.dvi</a:t>
            </a:r>
          </a:p>
        </p:txBody>
      </p:sp>
      <p:pic>
        <p:nvPicPr>
          <p:cNvPr id="360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939" y="4429061"/>
            <a:ext cx="776884" cy="952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5750719"/>
            <a:ext cx="776883" cy="952019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5355001" y="4608311"/>
            <a:ext cx="45204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.jar</a:t>
            </a:r>
          </a:p>
        </p:txBody>
      </p:sp>
      <p:sp>
        <p:nvSpPr>
          <p:cNvPr id="363" name="Shape 363"/>
          <p:cNvSpPr/>
          <p:nvPr/>
        </p:nvSpPr>
        <p:spPr>
          <a:xfrm>
            <a:off x="5386444" y="5929969"/>
            <a:ext cx="53700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.pdf</a:t>
            </a:r>
          </a:p>
        </p:txBody>
      </p:sp>
      <p:pic>
        <p:nvPicPr>
          <p:cNvPr id="364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758" y="4964906"/>
            <a:ext cx="779705" cy="955477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7857322" y="5153086"/>
            <a:ext cx="477503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.zip</a:t>
            </a:r>
          </a:p>
        </p:txBody>
      </p:sp>
      <p:pic>
        <p:nvPicPr>
          <p:cNvPr id="366" name="Picture 365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21529497">
            <a:off x="1553958" y="4200756"/>
            <a:ext cx="1408723" cy="378063"/>
          </a:xfrm>
          <a:prstGeom prst="rect">
            <a:avLst/>
          </a:prstGeom>
        </p:spPr>
      </p:pic>
      <p:pic>
        <p:nvPicPr>
          <p:cNvPr id="368" name="Picture 36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21529497">
            <a:off x="1553985" y="5139703"/>
            <a:ext cx="1408669" cy="378063"/>
          </a:xfrm>
          <a:prstGeom prst="rect">
            <a:avLst/>
          </a:prstGeom>
        </p:spPr>
      </p:pic>
      <p:pic>
        <p:nvPicPr>
          <p:cNvPr id="370" name="Picture 36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21529497">
            <a:off x="1553978" y="6112818"/>
            <a:ext cx="1387082" cy="378063"/>
          </a:xfrm>
          <a:prstGeom prst="rect">
            <a:avLst/>
          </a:prstGeom>
        </p:spPr>
      </p:pic>
      <p:pic>
        <p:nvPicPr>
          <p:cNvPr id="372" name="Picture 371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646192">
            <a:off x="3881358" y="4350976"/>
            <a:ext cx="1424255" cy="378063"/>
          </a:xfrm>
          <a:prstGeom prst="rect">
            <a:avLst/>
          </a:prstGeom>
        </p:spPr>
      </p:pic>
      <p:pic>
        <p:nvPicPr>
          <p:cNvPr id="374" name="Picture 373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20891843">
            <a:off x="3883615" y="5042859"/>
            <a:ext cx="1418314" cy="378248"/>
          </a:xfrm>
          <a:prstGeom prst="rect">
            <a:avLst/>
          </a:prstGeom>
        </p:spPr>
      </p:pic>
      <p:pic>
        <p:nvPicPr>
          <p:cNvPr id="376" name="Picture 375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21567446">
            <a:off x="3873278" y="6114681"/>
            <a:ext cx="1416840" cy="378248"/>
          </a:xfrm>
          <a:prstGeom prst="rect">
            <a:avLst/>
          </a:prstGeom>
        </p:spPr>
      </p:pic>
      <p:pic>
        <p:nvPicPr>
          <p:cNvPr id="378" name="Picture 377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694539">
            <a:off x="6095102" y="4903062"/>
            <a:ext cx="1664883" cy="378063"/>
          </a:xfrm>
          <a:prstGeom prst="rect">
            <a:avLst/>
          </a:prstGeom>
        </p:spPr>
      </p:pic>
      <p:pic>
        <p:nvPicPr>
          <p:cNvPr id="380" name="Picture 379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20321343">
            <a:off x="6098554" y="5793500"/>
            <a:ext cx="1685010" cy="376511"/>
          </a:xfrm>
          <a:prstGeom prst="rect">
            <a:avLst/>
          </a:prstGeom>
        </p:spPr>
      </p:pic>
      <p:sp>
        <p:nvSpPr>
          <p:cNvPr id="382" name="Shape 382"/>
          <p:cNvSpPr/>
          <p:nvPr/>
        </p:nvSpPr>
        <p:spPr>
          <a:xfrm>
            <a:off x="0" y="2952720"/>
            <a:ext cx="9144000" cy="946548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20000" tIns="35719" rIns="720000" bIns="35719" anchor="ctr">
            <a:normAutofit/>
          </a:bodyPr>
          <a:lstStyle/>
          <a:p>
            <a:pPr defTabSz="209482">
              <a:defRPr sz="408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69" dirty="0"/>
              <a:t>Build systems describe how sources are</a:t>
            </a:r>
          </a:p>
          <a:p>
            <a:pPr defTabSz="209482">
              <a:defRPr sz="408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69" dirty="0"/>
              <a:t>translated into deliverables</a:t>
            </a:r>
            <a:r>
              <a:rPr lang="en-US" sz="2869" dirty="0"/>
              <a:t> </a:t>
            </a:r>
            <a:r>
              <a:rPr lang="en-US" sz="2869" dirty="0">
                <a:solidFill>
                  <a:srgbClr val="FF0000"/>
                </a:solidFill>
              </a:rPr>
              <a:t>automatically</a:t>
            </a:r>
            <a:r>
              <a:rPr lang="en-US" sz="2869" dirty="0"/>
              <a:t>. </a:t>
            </a:r>
            <a:endParaRPr sz="2869" dirty="0"/>
          </a:p>
        </p:txBody>
      </p:sp>
      <p:sp>
        <p:nvSpPr>
          <p:cNvPr id="383" name="Shape 383"/>
          <p:cNvSpPr/>
          <p:nvPr/>
        </p:nvSpPr>
        <p:spPr>
          <a:xfrm>
            <a:off x="8907363" y="6505278"/>
            <a:ext cx="27251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1800"/>
            </a:pPr>
            <a:fld id="{86CB4B4D-7CA3-9044-876B-883B54F8677D}" type="slidenum">
              <a:rPr sz="1266"/>
              <a:pPr defTabSz="321457">
                <a:defRPr sz="1800"/>
              </a:pPr>
              <a:t>10</a:t>
            </a:fld>
            <a:r>
              <a:rPr sz="1266"/>
              <a:t>￼</a:t>
            </a:r>
          </a:p>
        </p:txBody>
      </p:sp>
      <p:sp>
        <p:nvSpPr>
          <p:cNvPr id="384" name="Shape 384"/>
          <p:cNvSpPr/>
          <p:nvPr/>
        </p:nvSpPr>
        <p:spPr>
          <a:xfrm>
            <a:off x="3048586" y="4130637"/>
            <a:ext cx="694101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.class</a:t>
            </a:r>
          </a:p>
        </p:txBody>
      </p:sp>
      <p:sp>
        <p:nvSpPr>
          <p:cNvPr id="385" name="Shape 385"/>
          <p:cNvSpPr/>
          <p:nvPr/>
        </p:nvSpPr>
        <p:spPr>
          <a:xfrm>
            <a:off x="3048292" y="5041465"/>
            <a:ext cx="694101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.class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1E907-A647-D95B-A748-678CCFD7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5517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Why we need a build system?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121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3375097" y="1962706"/>
            <a:ext cx="107157" cy="1393032"/>
          </a:xfrm>
          <a:prstGeom prst="rect">
            <a:avLst/>
          </a:prstGeom>
          <a:solidFill>
            <a:srgbClr val="FFFFFF">
              <a:alpha val="25000"/>
            </a:srgbClr>
          </a:solidFill>
          <a:ln w="25400">
            <a:solidFill>
              <a:srgbClr val="FFFFFF">
                <a:alpha val="25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pic>
        <p:nvPicPr>
          <p:cNvPr id="474" name="droppedImage.pdf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57187" y="205383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droppedImage.pd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39328" y="175914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28" y="3339703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04" y="3366492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2035969" y="346154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/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 dirty="0" err="1"/>
              <a:t>gcc</a:t>
            </a:r>
            <a:r>
              <a:rPr sz="2812" dirty="0"/>
              <a:t> -c </a:t>
            </a:r>
            <a:r>
              <a:rPr sz="2812" dirty="0" err="1"/>
              <a:t>random.c</a:t>
            </a:r>
            <a:endParaRPr sz="2812" dirty="0"/>
          </a:p>
        </p:txBody>
      </p:sp>
      <p:sp>
        <p:nvSpPr>
          <p:cNvPr id="484" name="Shape 484"/>
          <p:cNvSpPr/>
          <p:nvPr/>
        </p:nvSpPr>
        <p:spPr>
          <a:xfrm>
            <a:off x="2035969" y="189991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/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 dirty="0" err="1"/>
              <a:t>gcc</a:t>
            </a:r>
            <a:r>
              <a:rPr sz="2812" dirty="0"/>
              <a:t> -c </a:t>
            </a:r>
            <a:r>
              <a:rPr sz="2812" dirty="0" err="1"/>
              <a:t>input.c</a:t>
            </a:r>
            <a:endParaRPr sz="2812" dirty="0"/>
          </a:p>
        </p:txBody>
      </p:sp>
      <p:sp>
        <p:nvSpPr>
          <p:cNvPr id="485" name="Shape 485"/>
          <p:cNvSpPr/>
          <p:nvPr/>
        </p:nvSpPr>
        <p:spPr>
          <a:xfrm>
            <a:off x="2035969" y="344685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 dirty="0" err="1"/>
              <a:t>gcc</a:t>
            </a:r>
            <a:r>
              <a:rPr sz="2812" dirty="0"/>
              <a:t> -c </a:t>
            </a:r>
            <a:r>
              <a:rPr sz="2812" dirty="0" err="1"/>
              <a:t>main.c</a:t>
            </a:r>
            <a:endParaRPr sz="2812" dirty="0"/>
          </a:p>
        </p:txBody>
      </p:sp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CE2E14DC-5133-7339-0AE5-AE7D8BA9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864" y="22770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15A376DF-61D2-F850-BEB2-AAB7DC99C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04" y="1781472"/>
            <a:ext cx="1777008" cy="17770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3C9CA5-9560-D4D2-632C-EC4B7237F0A2}"/>
              </a:ext>
            </a:extLst>
          </p:cNvPr>
          <p:cNvGrpSpPr/>
          <p:nvPr/>
        </p:nvGrpSpPr>
        <p:grpSpPr>
          <a:xfrm>
            <a:off x="892968" y="5523011"/>
            <a:ext cx="7358063" cy="1125141"/>
            <a:chOff x="892968" y="5523011"/>
            <a:chExt cx="7358063" cy="1125141"/>
          </a:xfrm>
        </p:grpSpPr>
        <p:grpSp>
          <p:nvGrpSpPr>
            <p:cNvPr id="2" name="Group 497">
              <a:extLst>
                <a:ext uri="{FF2B5EF4-FFF2-40B4-BE49-F238E27FC236}">
                  <a16:creationId xmlns:a16="http://schemas.microsoft.com/office/drawing/2014/main" id="{C37C19E7-13E6-DCF1-A16B-64D7DD0CDBD8}"/>
                </a:ext>
              </a:extLst>
            </p:cNvPr>
            <p:cNvGrpSpPr/>
            <p:nvPr/>
          </p:nvGrpSpPr>
          <p:grpSpPr>
            <a:xfrm>
              <a:off x="892968" y="5523011"/>
              <a:ext cx="7358063" cy="1125141"/>
              <a:chOff x="-50801" y="-1"/>
              <a:chExt cx="10464800" cy="927100"/>
            </a:xfrm>
          </p:grpSpPr>
          <p:sp>
            <p:nvSpPr>
              <p:cNvPr id="3" name="Shape 496">
                <a:extLst>
                  <a:ext uri="{FF2B5EF4-FFF2-40B4-BE49-F238E27FC236}">
                    <a16:creationId xmlns:a16="http://schemas.microsoft.com/office/drawing/2014/main" id="{8BBDDD7E-21DE-27FD-2E80-F23AFD5AD676}"/>
                  </a:ext>
                </a:extLst>
              </p:cNvPr>
              <p:cNvSpPr/>
              <p:nvPr/>
            </p:nvSpPr>
            <p:spPr>
              <a:xfrm>
                <a:off x="50800" y="246613"/>
                <a:ext cx="10363199" cy="433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4200">
                    <a:solidFill>
                      <a:srgbClr val="E32400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953" dirty="0">
                    <a:latin typeface="+mn-lt"/>
                  </a:rPr>
                  <a:t>Link them together to complete the program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D127937-2CF1-5A27-B448-920DB6B640A3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0801" y="-1"/>
                <a:ext cx="10464800" cy="927100"/>
              </a:xfrm>
              <a:prstGeom prst="rect">
                <a:avLst/>
              </a:prstGeom>
              <a:effectLst/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D98370-E22A-DAE1-39EC-88E426DFF9F2}"/>
                </a:ext>
              </a:extLst>
            </p:cNvPr>
            <p:cNvSpPr txBox="1"/>
            <p:nvPr/>
          </p:nvSpPr>
          <p:spPr>
            <a:xfrm>
              <a:off x="943768" y="5793193"/>
              <a:ext cx="7113112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Compile </a:t>
              </a:r>
              <a:r>
                <a:rPr lang="en-US" sz="320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random.c</a:t>
              </a:r>
              <a:r>
                <a:rPr lang="en-US" sz="32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320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input.c</a:t>
              </a:r>
              <a:r>
                <a:rPr lang="en-US" sz="32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 </a:t>
              </a:r>
              <a:r>
                <a:rPr lang="en-US" sz="3200" dirty="0" err="1">
                  <a:solidFill>
                    <a:srgbClr val="FF0000"/>
                  </a:solidFill>
                  <a:highlight>
                    <a:srgbClr val="FFFFFF"/>
                  </a:highlight>
                </a:rPr>
                <a:t>main.c</a:t>
              </a:r>
              <a:r>
                <a:rPr lang="en-US" sz="3200" dirty="0">
                  <a:solidFill>
                    <a:srgbClr val="FF0000"/>
                  </a:solidFill>
                  <a:highlight>
                    <a:srgbClr val="FFFFFF"/>
                  </a:highlight>
                </a:rPr>
                <a:t>                </a:t>
              </a:r>
              <a:endParaRPr lang="LID4096" sz="3200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6635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 animBg="1"/>
      <p:bldP spid="484" grpId="0" animBg="1"/>
      <p:bldP spid="4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1410566" y="1971635"/>
            <a:ext cx="107157" cy="1393032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pic>
        <p:nvPicPr>
          <p:cNvPr id="489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344" y="21431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5203" y="176807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797" y="22324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37" y="177700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25203" y="3348633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4473" y="3375422"/>
            <a:ext cx="1750219" cy="1750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7" name="Group 497"/>
          <p:cNvGrpSpPr/>
          <p:nvPr/>
        </p:nvGrpSpPr>
        <p:grpSpPr>
          <a:xfrm>
            <a:off x="842957" y="5509616"/>
            <a:ext cx="7358063" cy="1125141"/>
            <a:chOff x="-50801" y="-1"/>
            <a:chExt cx="10464800" cy="927100"/>
          </a:xfrm>
        </p:grpSpPr>
        <p:sp>
          <p:nvSpPr>
            <p:cNvPr id="496" name="Shape 496"/>
            <p:cNvSpPr/>
            <p:nvPr/>
          </p:nvSpPr>
          <p:spPr>
            <a:xfrm>
              <a:off x="50800" y="246613"/>
              <a:ext cx="10363199" cy="433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42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953" dirty="0">
                  <a:latin typeface="+mn-lt"/>
                </a:rPr>
                <a:t>Link them together to complete the program</a:t>
              </a:r>
            </a:p>
          </p:txBody>
        </p:sp>
        <p:pic>
          <p:nvPicPr>
            <p:cNvPr id="495" name="Picture 494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0801" y="-1"/>
              <a:ext cx="10464800" cy="927100"/>
            </a:xfrm>
            <a:prstGeom prst="rect">
              <a:avLst/>
            </a:prstGeom>
            <a:effectLst/>
          </p:spPr>
        </p:pic>
      </p:grpSp>
      <p:sp>
        <p:nvSpPr>
          <p:cNvPr id="498" name="Shape 498"/>
          <p:cNvSpPr/>
          <p:nvPr/>
        </p:nvSpPr>
        <p:spPr>
          <a:xfrm>
            <a:off x="71438" y="330398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random.c</a:t>
            </a:r>
          </a:p>
        </p:txBody>
      </p:sp>
      <p:sp>
        <p:nvSpPr>
          <p:cNvPr id="499" name="Shape 499"/>
          <p:cNvSpPr/>
          <p:nvPr/>
        </p:nvSpPr>
        <p:spPr>
          <a:xfrm>
            <a:off x="71438" y="1884164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input.c</a:t>
            </a:r>
          </a:p>
        </p:txBody>
      </p:sp>
      <p:sp>
        <p:nvSpPr>
          <p:cNvPr id="500" name="Shape 500"/>
          <p:cNvSpPr/>
          <p:nvPr/>
        </p:nvSpPr>
        <p:spPr>
          <a:xfrm>
            <a:off x="71438" y="345578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main.c</a:t>
            </a:r>
          </a:p>
        </p:txBody>
      </p:sp>
      <p:pic>
        <p:nvPicPr>
          <p:cNvPr id="501" name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359" y="1785937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>
            <a:off x="4616650" y="910332"/>
            <a:ext cx="2928938" cy="3465711"/>
          </a:xfrm>
          <a:prstGeom prst="rightArrow">
            <a:avLst>
              <a:gd name="adj1" fmla="val 66192"/>
              <a:gd name="adj2" fmla="val 15289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gcc</a:t>
            </a:r>
            <a:r>
              <a:rPr sz="2812" dirty="0"/>
              <a:t> </a:t>
            </a:r>
            <a:r>
              <a:rPr sz="2812" dirty="0" err="1"/>
              <a:t>random.o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input.o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main.o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/>
              <a:t>-o program</a:t>
            </a:r>
          </a:p>
        </p:txBody>
      </p:sp>
      <p:sp>
        <p:nvSpPr>
          <p:cNvPr id="503" name="Shape 5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4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0" animBg="1" advAuto="0"/>
      <p:bldP spid="502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3500113" y="1971635"/>
            <a:ext cx="107157" cy="1393032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pic>
        <p:nvPicPr>
          <p:cNvPr id="506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" y="21431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droppedImage.pd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64344" y="176807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droppedImage.pd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036344" y="22324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droppedImage.pdf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018484" y="177700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droppedImage.pdf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464344" y="3348633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droppedImage.pdf"/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5014019" y="3375422"/>
            <a:ext cx="1750219" cy="1750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 514"/>
          <p:cNvGrpSpPr/>
          <p:nvPr/>
        </p:nvGrpSpPr>
        <p:grpSpPr>
          <a:xfrm>
            <a:off x="878676" y="5509617"/>
            <a:ext cx="7358063" cy="651867"/>
            <a:chOff x="0" y="0"/>
            <a:chExt cx="10464800" cy="927100"/>
          </a:xfrm>
        </p:grpSpPr>
        <p:sp>
          <p:nvSpPr>
            <p:cNvPr id="513" name="Shape 513"/>
            <p:cNvSpPr/>
            <p:nvPr/>
          </p:nvSpPr>
          <p:spPr>
            <a:xfrm>
              <a:off x="50800" y="89111"/>
              <a:ext cx="10363199" cy="7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42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953"/>
                <a:t>D’oh! We need to fix a bug in random.c!</a:t>
              </a:r>
            </a:p>
          </p:txBody>
        </p:sp>
        <p:pic>
          <p:nvPicPr>
            <p:cNvPr id="512" name="Picture 511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0464800" cy="927100"/>
            </a:xfrm>
            <a:prstGeom prst="rect">
              <a:avLst/>
            </a:prstGeom>
            <a:effectLst/>
          </p:spPr>
        </p:pic>
      </p:grpSp>
      <p:sp>
        <p:nvSpPr>
          <p:cNvPr id="515" name="Shape 515"/>
          <p:cNvSpPr/>
          <p:nvPr/>
        </p:nvSpPr>
        <p:spPr>
          <a:xfrm>
            <a:off x="2160985" y="330398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random.c</a:t>
            </a:r>
          </a:p>
        </p:txBody>
      </p:sp>
      <p:sp>
        <p:nvSpPr>
          <p:cNvPr id="516" name="Shape 516"/>
          <p:cNvSpPr/>
          <p:nvPr/>
        </p:nvSpPr>
        <p:spPr>
          <a:xfrm>
            <a:off x="2160985" y="1884164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input.c</a:t>
            </a:r>
          </a:p>
        </p:txBody>
      </p:sp>
      <p:sp>
        <p:nvSpPr>
          <p:cNvPr id="517" name="Shape 517"/>
          <p:cNvSpPr/>
          <p:nvPr/>
        </p:nvSpPr>
        <p:spPr>
          <a:xfrm>
            <a:off x="2160985" y="345578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main.c</a:t>
            </a:r>
          </a:p>
        </p:txBody>
      </p:sp>
      <p:pic>
        <p:nvPicPr>
          <p:cNvPr id="518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6906" y="1785937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>
            <a:off x="6706195" y="1348382"/>
            <a:ext cx="2928938" cy="3162657"/>
          </a:xfrm>
          <a:prstGeom prst="rightArrow">
            <a:avLst>
              <a:gd name="adj1" fmla="val 66192"/>
              <a:gd name="adj2" fmla="val 15289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gcc</a:t>
            </a:r>
            <a:r>
              <a:rPr sz="2812" dirty="0"/>
              <a:t> </a:t>
            </a:r>
            <a:r>
              <a:rPr sz="2812" dirty="0" err="1"/>
              <a:t>random.o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input.o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main.o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/>
              <a:t>-o program</a:t>
            </a:r>
          </a:p>
        </p:txBody>
      </p:sp>
      <p:pic>
        <p:nvPicPr>
          <p:cNvPr id="520" name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820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32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3500113" y="1971635"/>
            <a:ext cx="107157" cy="1393032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pic>
        <p:nvPicPr>
          <p:cNvPr id="524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" y="21431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droppedImage.pd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464344" y="176807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44" y="22324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droppedImage.pdf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018484" y="177700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droppedImage.pdf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464344" y="3348633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droppedImage.pdf"/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5014019" y="3375422"/>
            <a:ext cx="1750219" cy="1750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2" name="Group 532"/>
          <p:cNvGrpSpPr/>
          <p:nvPr/>
        </p:nvGrpSpPr>
        <p:grpSpPr>
          <a:xfrm>
            <a:off x="878676" y="5509617"/>
            <a:ext cx="7358063" cy="651867"/>
            <a:chOff x="0" y="0"/>
            <a:chExt cx="10464800" cy="927100"/>
          </a:xfrm>
        </p:grpSpPr>
        <p:sp>
          <p:nvSpPr>
            <p:cNvPr id="531" name="Shape 531"/>
            <p:cNvSpPr/>
            <p:nvPr/>
          </p:nvSpPr>
          <p:spPr>
            <a:xfrm>
              <a:off x="50800" y="89111"/>
              <a:ext cx="10363199" cy="7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42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953"/>
                <a:t>Recompile random.c</a:t>
              </a:r>
            </a:p>
          </p:txBody>
        </p:sp>
        <p:pic>
          <p:nvPicPr>
            <p:cNvPr id="530" name="Picture 529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0464800" cy="927100"/>
            </a:xfrm>
            <a:prstGeom prst="rect">
              <a:avLst/>
            </a:prstGeom>
            <a:effectLst/>
          </p:spPr>
        </p:pic>
      </p:grpSp>
      <p:sp>
        <p:nvSpPr>
          <p:cNvPr id="533" name="Shape 533"/>
          <p:cNvSpPr/>
          <p:nvPr/>
        </p:nvSpPr>
        <p:spPr>
          <a:xfrm>
            <a:off x="2160985" y="330398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random.c</a:t>
            </a:r>
          </a:p>
        </p:txBody>
      </p:sp>
      <p:sp>
        <p:nvSpPr>
          <p:cNvPr id="534" name="Shape 534"/>
          <p:cNvSpPr/>
          <p:nvPr/>
        </p:nvSpPr>
        <p:spPr>
          <a:xfrm>
            <a:off x="2160985" y="1884164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input.c</a:t>
            </a:r>
          </a:p>
        </p:txBody>
      </p:sp>
      <p:sp>
        <p:nvSpPr>
          <p:cNvPr id="535" name="Shape 535"/>
          <p:cNvSpPr/>
          <p:nvPr/>
        </p:nvSpPr>
        <p:spPr>
          <a:xfrm>
            <a:off x="2160985" y="345578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main.c</a:t>
            </a:r>
          </a:p>
        </p:txBody>
      </p:sp>
      <p:pic>
        <p:nvPicPr>
          <p:cNvPr id="536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6906" y="1785937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Shape 537"/>
          <p:cNvSpPr/>
          <p:nvPr/>
        </p:nvSpPr>
        <p:spPr>
          <a:xfrm>
            <a:off x="6706195" y="1348382"/>
            <a:ext cx="2928938" cy="3264257"/>
          </a:xfrm>
          <a:prstGeom prst="rightArrow">
            <a:avLst>
              <a:gd name="adj1" fmla="val 66192"/>
              <a:gd name="adj2" fmla="val 15289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gcc</a:t>
            </a:r>
            <a:r>
              <a:rPr sz="2812" dirty="0"/>
              <a:t> </a:t>
            </a:r>
            <a:r>
              <a:rPr sz="2812" dirty="0" err="1"/>
              <a:t>random.o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input.o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main.o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/>
              <a:t>-o program</a:t>
            </a:r>
          </a:p>
        </p:txBody>
      </p:sp>
      <p:pic>
        <p:nvPicPr>
          <p:cNvPr id="538" name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820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0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7C68FD-1DAA-49F6-A847-525EB32973B4}"/>
                  </a:ext>
                </a:extLst>
              </p14:cNvPr>
              <p14:cNvContentPartPr/>
              <p14:nvPr/>
            </p14:nvContentPartPr>
            <p14:xfrm>
              <a:off x="1414080" y="834480"/>
              <a:ext cx="6344280" cy="237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7C68FD-1DAA-49F6-A847-525EB32973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4720" y="825120"/>
                <a:ext cx="6363000" cy="23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18374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1419496" y="1971635"/>
            <a:ext cx="107157" cy="1393032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pic>
        <p:nvPicPr>
          <p:cNvPr id="543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8414" y="21431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droppedImage.pd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16274" y="176807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26" y="22324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867" y="177700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droppedImage.pdf"/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-1616274" y="3348633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02" y="3375422"/>
            <a:ext cx="1750219" cy="1750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1" name="Group 551"/>
          <p:cNvGrpSpPr/>
          <p:nvPr/>
        </p:nvGrpSpPr>
        <p:grpSpPr>
          <a:xfrm>
            <a:off x="878676" y="5509617"/>
            <a:ext cx="7358063" cy="651867"/>
            <a:chOff x="0" y="0"/>
            <a:chExt cx="10464800" cy="927100"/>
          </a:xfrm>
        </p:grpSpPr>
        <p:sp>
          <p:nvSpPr>
            <p:cNvPr id="550" name="Shape 550"/>
            <p:cNvSpPr/>
            <p:nvPr/>
          </p:nvSpPr>
          <p:spPr>
            <a:xfrm>
              <a:off x="50800" y="89111"/>
              <a:ext cx="10363199" cy="7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42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953"/>
                <a:t>Relink the objects together</a:t>
              </a:r>
            </a:p>
          </p:txBody>
        </p:sp>
        <p:pic>
          <p:nvPicPr>
            <p:cNvPr id="549" name="Picture 548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464800" cy="927100"/>
            </a:xfrm>
            <a:prstGeom prst="rect">
              <a:avLst/>
            </a:prstGeom>
            <a:effectLst/>
          </p:spPr>
        </p:pic>
      </p:grpSp>
      <p:sp>
        <p:nvSpPr>
          <p:cNvPr id="552" name="Shape 552"/>
          <p:cNvSpPr/>
          <p:nvPr/>
        </p:nvSpPr>
        <p:spPr>
          <a:xfrm>
            <a:off x="80367" y="330398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random.c</a:t>
            </a:r>
          </a:p>
        </p:txBody>
      </p:sp>
      <p:sp>
        <p:nvSpPr>
          <p:cNvPr id="553" name="Shape 553"/>
          <p:cNvSpPr/>
          <p:nvPr/>
        </p:nvSpPr>
        <p:spPr>
          <a:xfrm>
            <a:off x="80367" y="1884164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input.c</a:t>
            </a:r>
          </a:p>
        </p:txBody>
      </p:sp>
      <p:sp>
        <p:nvSpPr>
          <p:cNvPr id="554" name="Shape 554"/>
          <p:cNvSpPr/>
          <p:nvPr/>
        </p:nvSpPr>
        <p:spPr>
          <a:xfrm>
            <a:off x="80367" y="345578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main.c</a:t>
            </a:r>
          </a:p>
        </p:txBody>
      </p:sp>
      <p:pic>
        <p:nvPicPr>
          <p:cNvPr id="555" name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289" y="1785937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Shape 556"/>
          <p:cNvSpPr/>
          <p:nvPr/>
        </p:nvSpPr>
        <p:spPr>
          <a:xfrm>
            <a:off x="4625578" y="1348382"/>
            <a:ext cx="2928938" cy="3284577"/>
          </a:xfrm>
          <a:prstGeom prst="rightArrow">
            <a:avLst>
              <a:gd name="adj1" fmla="val 66192"/>
              <a:gd name="adj2" fmla="val 15289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gcc</a:t>
            </a:r>
            <a:r>
              <a:rPr sz="2812" dirty="0"/>
              <a:t> </a:t>
            </a:r>
            <a:r>
              <a:rPr sz="2812" dirty="0" err="1"/>
              <a:t>random.o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input.o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main.o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/>
              <a:t>-o program</a:t>
            </a:r>
          </a:p>
        </p:txBody>
      </p:sp>
      <p:pic>
        <p:nvPicPr>
          <p:cNvPr id="557" name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60797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0133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765" y="1946672"/>
            <a:ext cx="642938" cy="589359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04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33C2-F359-B0C7-C616-643E295C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206303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extreme hard to build large system manually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0184-8CAC-F4B6-39F5-7F2DE6CCB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3F2C6-DD72-5E86-6832-8FC9CB0B6D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16</a:t>
            </a:fld>
            <a:endParaRPr lang="en-S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35D6D-714E-DEFA-3B7E-ECBA7EDA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304"/>
            <a:ext cx="9144000" cy="49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CBBE4-B0B2-26D2-BA25-EC4FAB493B36}"/>
              </a:ext>
            </a:extLst>
          </p:cNvPr>
          <p:cNvSpPr txBox="1"/>
          <p:nvPr/>
        </p:nvSpPr>
        <p:spPr>
          <a:xfrm>
            <a:off x="3307080" y="6278820"/>
            <a:ext cx="470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4C4D4E"/>
                </a:solidFill>
                <a:effectLst/>
                <a:latin typeface="Roboto" panose="02000000000000000000" pitchFamily="2" charset="0"/>
              </a:rPr>
              <a:t>Jetty dependency tree</a:t>
            </a:r>
          </a:p>
        </p:txBody>
      </p:sp>
    </p:spTree>
    <p:extLst>
      <p:ext uri="{BB962C8B-B14F-4D97-AF65-F5344CB8AC3E}">
        <p14:creationId xmlns:p14="http://schemas.microsoft.com/office/powerpoint/2010/main" val="4901256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193" y="2016885"/>
            <a:ext cx="4583807" cy="2631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64" y="2333951"/>
            <a:ext cx="4532624" cy="25232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8530" y="4857199"/>
            <a:ext cx="3047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Linux 2.4</a:t>
            </a:r>
            <a:endParaRPr lang="en-CA" sz="2000" dirty="0"/>
          </a:p>
        </p:txBody>
      </p:sp>
      <p:sp>
        <p:nvSpPr>
          <p:cNvPr id="7" name="Rectangle 6"/>
          <p:cNvSpPr/>
          <p:nvPr/>
        </p:nvSpPr>
        <p:spPr>
          <a:xfrm>
            <a:off x="5739291" y="4657144"/>
            <a:ext cx="1112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Linux 2.6</a:t>
            </a:r>
            <a:endParaRPr lang="en-CA" sz="2000" dirty="0"/>
          </a:p>
        </p:txBody>
      </p:sp>
      <p:sp>
        <p:nvSpPr>
          <p:cNvPr id="8" name="Shape 347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</a:t>
            </a:r>
            <a:r>
              <a:rPr lang="en-US"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dependency graph</a:t>
            </a:r>
            <a:endParaRPr sz="4400" b="1" dirty="0">
              <a:solidFill>
                <a:srgbClr val="C00000"/>
              </a:solidFill>
              <a:latin typeface="Gill Sans SemiBold" panose="020B0502020104020203" pitchFamily="34" charset="-79"/>
              <a:ea typeface="+mj-ea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65331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confused.jpg"/>
          <p:cNvPicPr>
            <a:picLocks noChangeAspect="1"/>
          </p:cNvPicPr>
          <p:nvPr/>
        </p:nvPicPr>
        <p:blipFill>
          <a:blip r:embed="rId2"/>
          <a:srcRect l="1729" t="6298" r="779" b="5"/>
          <a:stretch>
            <a:fillRect/>
          </a:stretch>
        </p:blipFill>
        <p:spPr>
          <a:xfrm>
            <a:off x="285750" y="2089769"/>
            <a:ext cx="8052678" cy="478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8" extrusionOk="0">
                <a:moveTo>
                  <a:pt x="10379" y="0"/>
                </a:moveTo>
                <a:cubicBezTo>
                  <a:pt x="10321" y="2"/>
                  <a:pt x="10250" y="18"/>
                  <a:pt x="10187" y="44"/>
                </a:cubicBezTo>
                <a:cubicBezTo>
                  <a:pt x="10121" y="72"/>
                  <a:pt x="10051" y="142"/>
                  <a:pt x="10001" y="228"/>
                </a:cubicBezTo>
                <a:cubicBezTo>
                  <a:pt x="9942" y="329"/>
                  <a:pt x="9872" y="392"/>
                  <a:pt x="9743" y="457"/>
                </a:cubicBezTo>
                <a:lnTo>
                  <a:pt x="9566" y="548"/>
                </a:lnTo>
                <a:lnTo>
                  <a:pt x="9475" y="848"/>
                </a:lnTo>
                <a:cubicBezTo>
                  <a:pt x="9424" y="1012"/>
                  <a:pt x="9368" y="1175"/>
                  <a:pt x="9349" y="1210"/>
                </a:cubicBezTo>
                <a:cubicBezTo>
                  <a:pt x="9330" y="1246"/>
                  <a:pt x="9307" y="1388"/>
                  <a:pt x="9299" y="1526"/>
                </a:cubicBezTo>
                <a:cubicBezTo>
                  <a:pt x="9278" y="1857"/>
                  <a:pt x="9237" y="1940"/>
                  <a:pt x="9073" y="1976"/>
                </a:cubicBezTo>
                <a:cubicBezTo>
                  <a:pt x="9002" y="1992"/>
                  <a:pt x="8846" y="2038"/>
                  <a:pt x="8728" y="2078"/>
                </a:cubicBezTo>
                <a:cubicBezTo>
                  <a:pt x="8609" y="2118"/>
                  <a:pt x="8452" y="2147"/>
                  <a:pt x="8378" y="2142"/>
                </a:cubicBezTo>
                <a:cubicBezTo>
                  <a:pt x="8287" y="2136"/>
                  <a:pt x="8198" y="2160"/>
                  <a:pt x="8105" y="2219"/>
                </a:cubicBezTo>
                <a:cubicBezTo>
                  <a:pt x="7926" y="2332"/>
                  <a:pt x="7872" y="2329"/>
                  <a:pt x="7781" y="2200"/>
                </a:cubicBezTo>
                <a:cubicBezTo>
                  <a:pt x="7655" y="2021"/>
                  <a:pt x="7586" y="2076"/>
                  <a:pt x="7698" y="2266"/>
                </a:cubicBezTo>
                <a:cubicBezTo>
                  <a:pt x="7750" y="2353"/>
                  <a:pt x="7754" y="2372"/>
                  <a:pt x="7723" y="2416"/>
                </a:cubicBezTo>
                <a:cubicBezTo>
                  <a:pt x="7682" y="2473"/>
                  <a:pt x="7610" y="2480"/>
                  <a:pt x="7501" y="2437"/>
                </a:cubicBezTo>
                <a:cubicBezTo>
                  <a:pt x="7433" y="2410"/>
                  <a:pt x="7423" y="2417"/>
                  <a:pt x="7423" y="2487"/>
                </a:cubicBezTo>
                <a:cubicBezTo>
                  <a:pt x="7423" y="2614"/>
                  <a:pt x="7372" y="2656"/>
                  <a:pt x="7200" y="2671"/>
                </a:cubicBezTo>
                <a:cubicBezTo>
                  <a:pt x="7112" y="2679"/>
                  <a:pt x="7033" y="2697"/>
                  <a:pt x="7024" y="2711"/>
                </a:cubicBezTo>
                <a:cubicBezTo>
                  <a:pt x="7015" y="2726"/>
                  <a:pt x="6983" y="2727"/>
                  <a:pt x="6952" y="2714"/>
                </a:cubicBezTo>
                <a:cubicBezTo>
                  <a:pt x="6921" y="2701"/>
                  <a:pt x="6881" y="2710"/>
                  <a:pt x="6863" y="2735"/>
                </a:cubicBezTo>
                <a:cubicBezTo>
                  <a:pt x="6839" y="2770"/>
                  <a:pt x="6823" y="2765"/>
                  <a:pt x="6800" y="2719"/>
                </a:cubicBezTo>
                <a:cubicBezTo>
                  <a:pt x="6766" y="2649"/>
                  <a:pt x="6705" y="2638"/>
                  <a:pt x="6705" y="2701"/>
                </a:cubicBezTo>
                <a:cubicBezTo>
                  <a:pt x="6705" y="2767"/>
                  <a:pt x="6777" y="2989"/>
                  <a:pt x="6839" y="3114"/>
                </a:cubicBezTo>
                <a:cubicBezTo>
                  <a:pt x="6886" y="3210"/>
                  <a:pt x="6891" y="3242"/>
                  <a:pt x="6868" y="3315"/>
                </a:cubicBezTo>
                <a:cubicBezTo>
                  <a:pt x="6795" y="3546"/>
                  <a:pt x="6672" y="3835"/>
                  <a:pt x="6562" y="4038"/>
                </a:cubicBezTo>
                <a:cubicBezTo>
                  <a:pt x="6496" y="4160"/>
                  <a:pt x="6441" y="4294"/>
                  <a:pt x="6441" y="4332"/>
                </a:cubicBezTo>
                <a:cubicBezTo>
                  <a:pt x="6441" y="4433"/>
                  <a:pt x="6306" y="4817"/>
                  <a:pt x="6217" y="4968"/>
                </a:cubicBezTo>
                <a:cubicBezTo>
                  <a:pt x="6071" y="5215"/>
                  <a:pt x="6066" y="5237"/>
                  <a:pt x="6127" y="5314"/>
                </a:cubicBezTo>
                <a:lnTo>
                  <a:pt x="6181" y="5384"/>
                </a:lnTo>
                <a:lnTo>
                  <a:pt x="6129" y="5532"/>
                </a:lnTo>
                <a:cubicBezTo>
                  <a:pt x="6100" y="5614"/>
                  <a:pt x="6068" y="5681"/>
                  <a:pt x="6056" y="5681"/>
                </a:cubicBezTo>
                <a:cubicBezTo>
                  <a:pt x="6013" y="5681"/>
                  <a:pt x="6035" y="5840"/>
                  <a:pt x="6083" y="5884"/>
                </a:cubicBezTo>
                <a:cubicBezTo>
                  <a:pt x="6125" y="5921"/>
                  <a:pt x="6128" y="5938"/>
                  <a:pt x="6101" y="5992"/>
                </a:cubicBezTo>
                <a:cubicBezTo>
                  <a:pt x="6084" y="6027"/>
                  <a:pt x="6035" y="6080"/>
                  <a:pt x="5992" y="6110"/>
                </a:cubicBezTo>
                <a:cubicBezTo>
                  <a:pt x="5941" y="6147"/>
                  <a:pt x="5914" y="6193"/>
                  <a:pt x="5914" y="6248"/>
                </a:cubicBezTo>
                <a:cubicBezTo>
                  <a:pt x="5914" y="6319"/>
                  <a:pt x="5925" y="6326"/>
                  <a:pt x="5997" y="6303"/>
                </a:cubicBezTo>
                <a:cubicBezTo>
                  <a:pt x="6089" y="6274"/>
                  <a:pt x="6140" y="6307"/>
                  <a:pt x="6113" y="6379"/>
                </a:cubicBezTo>
                <a:cubicBezTo>
                  <a:pt x="6085" y="6452"/>
                  <a:pt x="6034" y="6702"/>
                  <a:pt x="6034" y="6772"/>
                </a:cubicBezTo>
                <a:cubicBezTo>
                  <a:pt x="6033" y="6875"/>
                  <a:pt x="6083" y="6932"/>
                  <a:pt x="6134" y="6886"/>
                </a:cubicBezTo>
                <a:cubicBezTo>
                  <a:pt x="6200" y="6826"/>
                  <a:pt x="6210" y="6916"/>
                  <a:pt x="6166" y="7195"/>
                </a:cubicBezTo>
                <a:cubicBezTo>
                  <a:pt x="6145" y="7326"/>
                  <a:pt x="6118" y="7552"/>
                  <a:pt x="6106" y="7696"/>
                </a:cubicBezTo>
                <a:cubicBezTo>
                  <a:pt x="6094" y="7840"/>
                  <a:pt x="6061" y="8085"/>
                  <a:pt x="6033" y="8240"/>
                </a:cubicBezTo>
                <a:cubicBezTo>
                  <a:pt x="6006" y="8395"/>
                  <a:pt x="5978" y="8567"/>
                  <a:pt x="5972" y="8623"/>
                </a:cubicBezTo>
                <a:cubicBezTo>
                  <a:pt x="5928" y="9019"/>
                  <a:pt x="5901" y="9202"/>
                  <a:pt x="5850" y="9448"/>
                </a:cubicBezTo>
                <a:cubicBezTo>
                  <a:pt x="5818" y="9602"/>
                  <a:pt x="5784" y="9747"/>
                  <a:pt x="5773" y="9770"/>
                </a:cubicBezTo>
                <a:cubicBezTo>
                  <a:pt x="5751" y="9818"/>
                  <a:pt x="5716" y="10198"/>
                  <a:pt x="5718" y="10376"/>
                </a:cubicBezTo>
                <a:cubicBezTo>
                  <a:pt x="5718" y="10442"/>
                  <a:pt x="5703" y="10603"/>
                  <a:pt x="5683" y="10733"/>
                </a:cubicBezTo>
                <a:cubicBezTo>
                  <a:pt x="5664" y="10863"/>
                  <a:pt x="5653" y="10977"/>
                  <a:pt x="5659" y="10988"/>
                </a:cubicBezTo>
                <a:cubicBezTo>
                  <a:pt x="5665" y="10998"/>
                  <a:pt x="5644" y="11137"/>
                  <a:pt x="5611" y="11296"/>
                </a:cubicBezTo>
                <a:cubicBezTo>
                  <a:pt x="5547" y="11608"/>
                  <a:pt x="5538" y="11773"/>
                  <a:pt x="5516" y="12977"/>
                </a:cubicBezTo>
                <a:cubicBezTo>
                  <a:pt x="5504" y="13668"/>
                  <a:pt x="5507" y="13749"/>
                  <a:pt x="5555" y="14025"/>
                </a:cubicBezTo>
                <a:cubicBezTo>
                  <a:pt x="5623" y="14415"/>
                  <a:pt x="5687" y="14733"/>
                  <a:pt x="5747" y="14989"/>
                </a:cubicBezTo>
                <a:cubicBezTo>
                  <a:pt x="5810" y="15258"/>
                  <a:pt x="5808" y="15355"/>
                  <a:pt x="5742" y="15384"/>
                </a:cubicBezTo>
                <a:cubicBezTo>
                  <a:pt x="5712" y="15397"/>
                  <a:pt x="5634" y="15457"/>
                  <a:pt x="5568" y="15519"/>
                </a:cubicBezTo>
                <a:cubicBezTo>
                  <a:pt x="5281" y="15785"/>
                  <a:pt x="4891" y="16107"/>
                  <a:pt x="4825" y="16133"/>
                </a:cubicBezTo>
                <a:cubicBezTo>
                  <a:pt x="4785" y="16149"/>
                  <a:pt x="4559" y="16324"/>
                  <a:pt x="4322" y="16521"/>
                </a:cubicBezTo>
                <a:cubicBezTo>
                  <a:pt x="3951" y="16831"/>
                  <a:pt x="3851" y="16897"/>
                  <a:pt x="3604" y="16990"/>
                </a:cubicBezTo>
                <a:cubicBezTo>
                  <a:pt x="3446" y="17049"/>
                  <a:pt x="3292" y="17122"/>
                  <a:pt x="3263" y="17152"/>
                </a:cubicBezTo>
                <a:cubicBezTo>
                  <a:pt x="3234" y="17182"/>
                  <a:pt x="3185" y="17206"/>
                  <a:pt x="3155" y="17206"/>
                </a:cubicBezTo>
                <a:cubicBezTo>
                  <a:pt x="3124" y="17206"/>
                  <a:pt x="3019" y="17272"/>
                  <a:pt x="2921" y="17351"/>
                </a:cubicBezTo>
                <a:cubicBezTo>
                  <a:pt x="2683" y="17543"/>
                  <a:pt x="2534" y="17634"/>
                  <a:pt x="2342" y="17706"/>
                </a:cubicBezTo>
                <a:cubicBezTo>
                  <a:pt x="2296" y="17724"/>
                  <a:pt x="2271" y="17769"/>
                  <a:pt x="2252" y="17867"/>
                </a:cubicBezTo>
                <a:cubicBezTo>
                  <a:pt x="2227" y="17992"/>
                  <a:pt x="2093" y="18214"/>
                  <a:pt x="2042" y="18214"/>
                </a:cubicBezTo>
                <a:cubicBezTo>
                  <a:pt x="2031" y="18214"/>
                  <a:pt x="1984" y="18267"/>
                  <a:pt x="1938" y="18331"/>
                </a:cubicBezTo>
                <a:cubicBezTo>
                  <a:pt x="1892" y="18395"/>
                  <a:pt x="1768" y="18496"/>
                  <a:pt x="1663" y="18556"/>
                </a:cubicBezTo>
                <a:cubicBezTo>
                  <a:pt x="1559" y="18617"/>
                  <a:pt x="1451" y="18696"/>
                  <a:pt x="1425" y="18733"/>
                </a:cubicBezTo>
                <a:cubicBezTo>
                  <a:pt x="1343" y="18847"/>
                  <a:pt x="1224" y="18979"/>
                  <a:pt x="1167" y="19020"/>
                </a:cubicBezTo>
                <a:cubicBezTo>
                  <a:pt x="1137" y="19041"/>
                  <a:pt x="1070" y="19104"/>
                  <a:pt x="1018" y="19158"/>
                </a:cubicBezTo>
                <a:cubicBezTo>
                  <a:pt x="965" y="19213"/>
                  <a:pt x="868" y="19303"/>
                  <a:pt x="802" y="19357"/>
                </a:cubicBezTo>
                <a:cubicBezTo>
                  <a:pt x="613" y="19514"/>
                  <a:pt x="356" y="19900"/>
                  <a:pt x="293" y="20120"/>
                </a:cubicBezTo>
                <a:cubicBezTo>
                  <a:pt x="264" y="20225"/>
                  <a:pt x="224" y="20321"/>
                  <a:pt x="205" y="20333"/>
                </a:cubicBezTo>
                <a:cubicBezTo>
                  <a:pt x="185" y="20346"/>
                  <a:pt x="165" y="20443"/>
                  <a:pt x="155" y="20564"/>
                </a:cubicBezTo>
                <a:cubicBezTo>
                  <a:pt x="146" y="20678"/>
                  <a:pt x="107" y="20943"/>
                  <a:pt x="69" y="21151"/>
                </a:cubicBezTo>
                <a:cubicBezTo>
                  <a:pt x="31" y="21358"/>
                  <a:pt x="0" y="21544"/>
                  <a:pt x="0" y="21564"/>
                </a:cubicBezTo>
                <a:cubicBezTo>
                  <a:pt x="0" y="21584"/>
                  <a:pt x="3784" y="21598"/>
                  <a:pt x="8830" y="21598"/>
                </a:cubicBezTo>
                <a:lnTo>
                  <a:pt x="17659" y="21598"/>
                </a:lnTo>
                <a:lnTo>
                  <a:pt x="18093" y="20882"/>
                </a:lnTo>
                <a:cubicBezTo>
                  <a:pt x="18482" y="20242"/>
                  <a:pt x="18710" y="19881"/>
                  <a:pt x="18963" y="19505"/>
                </a:cubicBezTo>
                <a:cubicBezTo>
                  <a:pt x="19014" y="19429"/>
                  <a:pt x="19071" y="19382"/>
                  <a:pt x="19113" y="19382"/>
                </a:cubicBezTo>
                <a:cubicBezTo>
                  <a:pt x="19164" y="19382"/>
                  <a:pt x="19215" y="19327"/>
                  <a:pt x="19309" y="19171"/>
                </a:cubicBezTo>
                <a:cubicBezTo>
                  <a:pt x="19379" y="19055"/>
                  <a:pt x="19522" y="18841"/>
                  <a:pt x="19626" y="18697"/>
                </a:cubicBezTo>
                <a:cubicBezTo>
                  <a:pt x="19816" y="18433"/>
                  <a:pt x="20138" y="17899"/>
                  <a:pt x="20138" y="17847"/>
                </a:cubicBezTo>
                <a:cubicBezTo>
                  <a:pt x="20138" y="17810"/>
                  <a:pt x="20511" y="17064"/>
                  <a:pt x="20736" y="16651"/>
                </a:cubicBezTo>
                <a:cubicBezTo>
                  <a:pt x="20848" y="16447"/>
                  <a:pt x="20925" y="16264"/>
                  <a:pt x="20941" y="16171"/>
                </a:cubicBezTo>
                <a:cubicBezTo>
                  <a:pt x="20962" y="16053"/>
                  <a:pt x="20983" y="16014"/>
                  <a:pt x="21041" y="15989"/>
                </a:cubicBezTo>
                <a:cubicBezTo>
                  <a:pt x="21100" y="15963"/>
                  <a:pt x="21133" y="15902"/>
                  <a:pt x="21201" y="15699"/>
                </a:cubicBezTo>
                <a:cubicBezTo>
                  <a:pt x="21248" y="15557"/>
                  <a:pt x="21287" y="15410"/>
                  <a:pt x="21287" y="15373"/>
                </a:cubicBezTo>
                <a:cubicBezTo>
                  <a:pt x="21287" y="15281"/>
                  <a:pt x="21378" y="15071"/>
                  <a:pt x="21418" y="15071"/>
                </a:cubicBezTo>
                <a:cubicBezTo>
                  <a:pt x="21460" y="15071"/>
                  <a:pt x="21478" y="14979"/>
                  <a:pt x="21478" y="14772"/>
                </a:cubicBezTo>
                <a:cubicBezTo>
                  <a:pt x="21478" y="14678"/>
                  <a:pt x="21506" y="14467"/>
                  <a:pt x="21540" y="14302"/>
                </a:cubicBezTo>
                <a:cubicBezTo>
                  <a:pt x="21592" y="14048"/>
                  <a:pt x="21600" y="13958"/>
                  <a:pt x="21588" y="13709"/>
                </a:cubicBezTo>
                <a:cubicBezTo>
                  <a:pt x="21580" y="13518"/>
                  <a:pt x="21559" y="13378"/>
                  <a:pt x="21529" y="13306"/>
                </a:cubicBezTo>
                <a:cubicBezTo>
                  <a:pt x="21428" y="13060"/>
                  <a:pt x="21263" y="12550"/>
                  <a:pt x="21263" y="12485"/>
                </a:cubicBezTo>
                <a:cubicBezTo>
                  <a:pt x="21263" y="12369"/>
                  <a:pt x="21215" y="12229"/>
                  <a:pt x="21161" y="12188"/>
                </a:cubicBezTo>
                <a:cubicBezTo>
                  <a:pt x="21133" y="12167"/>
                  <a:pt x="21073" y="12058"/>
                  <a:pt x="21027" y="11947"/>
                </a:cubicBezTo>
                <a:cubicBezTo>
                  <a:pt x="20982" y="11837"/>
                  <a:pt x="20846" y="11546"/>
                  <a:pt x="20726" y="11303"/>
                </a:cubicBezTo>
                <a:cubicBezTo>
                  <a:pt x="20605" y="11059"/>
                  <a:pt x="20478" y="10787"/>
                  <a:pt x="20443" y="10698"/>
                </a:cubicBezTo>
                <a:cubicBezTo>
                  <a:pt x="20287" y="10307"/>
                  <a:pt x="20239" y="10216"/>
                  <a:pt x="20136" y="10118"/>
                </a:cubicBezTo>
                <a:cubicBezTo>
                  <a:pt x="20076" y="10060"/>
                  <a:pt x="19979" y="9953"/>
                  <a:pt x="19921" y="9878"/>
                </a:cubicBezTo>
                <a:cubicBezTo>
                  <a:pt x="19862" y="9804"/>
                  <a:pt x="19792" y="9728"/>
                  <a:pt x="19766" y="9711"/>
                </a:cubicBezTo>
                <a:cubicBezTo>
                  <a:pt x="19739" y="9693"/>
                  <a:pt x="19669" y="9618"/>
                  <a:pt x="19610" y="9543"/>
                </a:cubicBezTo>
                <a:cubicBezTo>
                  <a:pt x="19507" y="9413"/>
                  <a:pt x="18853" y="8665"/>
                  <a:pt x="18737" y="8543"/>
                </a:cubicBezTo>
                <a:cubicBezTo>
                  <a:pt x="18686" y="8491"/>
                  <a:pt x="18676" y="8492"/>
                  <a:pt x="18635" y="8553"/>
                </a:cubicBezTo>
                <a:cubicBezTo>
                  <a:pt x="18610" y="8592"/>
                  <a:pt x="18571" y="8623"/>
                  <a:pt x="18549" y="8623"/>
                </a:cubicBezTo>
                <a:cubicBezTo>
                  <a:pt x="18527" y="8623"/>
                  <a:pt x="18490" y="8640"/>
                  <a:pt x="18467" y="8662"/>
                </a:cubicBezTo>
                <a:cubicBezTo>
                  <a:pt x="18445" y="8683"/>
                  <a:pt x="18317" y="8745"/>
                  <a:pt x="18185" y="8799"/>
                </a:cubicBezTo>
                <a:lnTo>
                  <a:pt x="17944" y="8899"/>
                </a:lnTo>
                <a:lnTo>
                  <a:pt x="17646" y="8718"/>
                </a:lnTo>
                <a:cubicBezTo>
                  <a:pt x="17314" y="8519"/>
                  <a:pt x="17201" y="8430"/>
                  <a:pt x="17160" y="8341"/>
                </a:cubicBezTo>
                <a:cubicBezTo>
                  <a:pt x="17145" y="8307"/>
                  <a:pt x="17094" y="8247"/>
                  <a:pt x="17046" y="8206"/>
                </a:cubicBezTo>
                <a:cubicBezTo>
                  <a:pt x="16998" y="8165"/>
                  <a:pt x="16921" y="8065"/>
                  <a:pt x="16876" y="7984"/>
                </a:cubicBezTo>
                <a:cubicBezTo>
                  <a:pt x="16784" y="7821"/>
                  <a:pt x="16492" y="7471"/>
                  <a:pt x="16336" y="7337"/>
                </a:cubicBezTo>
                <a:cubicBezTo>
                  <a:pt x="16280" y="7289"/>
                  <a:pt x="16235" y="7234"/>
                  <a:pt x="16235" y="7212"/>
                </a:cubicBezTo>
                <a:cubicBezTo>
                  <a:pt x="16235" y="7191"/>
                  <a:pt x="16197" y="7147"/>
                  <a:pt x="16151" y="7114"/>
                </a:cubicBezTo>
                <a:cubicBezTo>
                  <a:pt x="16104" y="7082"/>
                  <a:pt x="16060" y="7027"/>
                  <a:pt x="16052" y="6992"/>
                </a:cubicBezTo>
                <a:cubicBezTo>
                  <a:pt x="16044" y="6957"/>
                  <a:pt x="15981" y="6882"/>
                  <a:pt x="15911" y="6827"/>
                </a:cubicBezTo>
                <a:cubicBezTo>
                  <a:pt x="15842" y="6772"/>
                  <a:pt x="15771" y="6700"/>
                  <a:pt x="15755" y="6667"/>
                </a:cubicBezTo>
                <a:cubicBezTo>
                  <a:pt x="15739" y="6634"/>
                  <a:pt x="15713" y="6608"/>
                  <a:pt x="15697" y="6608"/>
                </a:cubicBezTo>
                <a:cubicBezTo>
                  <a:pt x="15680" y="6608"/>
                  <a:pt x="15624" y="6560"/>
                  <a:pt x="15573" y="6501"/>
                </a:cubicBezTo>
                <a:cubicBezTo>
                  <a:pt x="15522" y="6442"/>
                  <a:pt x="15432" y="6349"/>
                  <a:pt x="15373" y="6294"/>
                </a:cubicBezTo>
                <a:cubicBezTo>
                  <a:pt x="15206" y="6140"/>
                  <a:pt x="15178" y="6113"/>
                  <a:pt x="15037" y="5959"/>
                </a:cubicBezTo>
                <a:cubicBezTo>
                  <a:pt x="14965" y="5880"/>
                  <a:pt x="14891" y="5785"/>
                  <a:pt x="14873" y="5748"/>
                </a:cubicBezTo>
                <a:cubicBezTo>
                  <a:pt x="14855" y="5711"/>
                  <a:pt x="14830" y="5681"/>
                  <a:pt x="14817" y="5681"/>
                </a:cubicBezTo>
                <a:cubicBezTo>
                  <a:pt x="14805" y="5681"/>
                  <a:pt x="14725" y="5563"/>
                  <a:pt x="14639" y="5419"/>
                </a:cubicBezTo>
                <a:cubicBezTo>
                  <a:pt x="14554" y="5275"/>
                  <a:pt x="14454" y="5132"/>
                  <a:pt x="14419" y="5100"/>
                </a:cubicBezTo>
                <a:cubicBezTo>
                  <a:pt x="14383" y="5069"/>
                  <a:pt x="14338" y="4994"/>
                  <a:pt x="14319" y="4934"/>
                </a:cubicBezTo>
                <a:cubicBezTo>
                  <a:pt x="14285" y="4828"/>
                  <a:pt x="14106" y="4593"/>
                  <a:pt x="14059" y="4593"/>
                </a:cubicBezTo>
                <a:cubicBezTo>
                  <a:pt x="14045" y="4593"/>
                  <a:pt x="14012" y="4538"/>
                  <a:pt x="13984" y="4472"/>
                </a:cubicBezTo>
                <a:cubicBezTo>
                  <a:pt x="13925" y="4333"/>
                  <a:pt x="13875" y="4322"/>
                  <a:pt x="13712" y="4415"/>
                </a:cubicBezTo>
                <a:cubicBezTo>
                  <a:pt x="13600" y="4479"/>
                  <a:pt x="13599" y="4480"/>
                  <a:pt x="13516" y="4374"/>
                </a:cubicBezTo>
                <a:cubicBezTo>
                  <a:pt x="13459" y="4300"/>
                  <a:pt x="13433" y="4235"/>
                  <a:pt x="13433" y="4162"/>
                </a:cubicBezTo>
                <a:cubicBezTo>
                  <a:pt x="13433" y="4054"/>
                  <a:pt x="13340" y="3815"/>
                  <a:pt x="13194" y="3550"/>
                </a:cubicBezTo>
                <a:cubicBezTo>
                  <a:pt x="13147" y="3467"/>
                  <a:pt x="13083" y="3332"/>
                  <a:pt x="13050" y="3250"/>
                </a:cubicBezTo>
                <a:cubicBezTo>
                  <a:pt x="13017" y="3169"/>
                  <a:pt x="12978" y="3102"/>
                  <a:pt x="12963" y="3102"/>
                </a:cubicBezTo>
                <a:cubicBezTo>
                  <a:pt x="12948" y="3102"/>
                  <a:pt x="12862" y="2988"/>
                  <a:pt x="12772" y="2849"/>
                </a:cubicBezTo>
                <a:cubicBezTo>
                  <a:pt x="12545" y="2501"/>
                  <a:pt x="12361" y="2247"/>
                  <a:pt x="12283" y="2175"/>
                </a:cubicBezTo>
                <a:cubicBezTo>
                  <a:pt x="12126" y="2030"/>
                  <a:pt x="11835" y="1685"/>
                  <a:pt x="11766" y="1563"/>
                </a:cubicBezTo>
                <a:cubicBezTo>
                  <a:pt x="11725" y="1490"/>
                  <a:pt x="11646" y="1317"/>
                  <a:pt x="11592" y="1180"/>
                </a:cubicBezTo>
                <a:cubicBezTo>
                  <a:pt x="11497" y="943"/>
                  <a:pt x="11454" y="871"/>
                  <a:pt x="11238" y="578"/>
                </a:cubicBezTo>
                <a:cubicBezTo>
                  <a:pt x="11129" y="431"/>
                  <a:pt x="10914" y="241"/>
                  <a:pt x="10856" y="241"/>
                </a:cubicBezTo>
                <a:cubicBezTo>
                  <a:pt x="10807" y="241"/>
                  <a:pt x="10533" y="80"/>
                  <a:pt x="10501" y="33"/>
                </a:cubicBezTo>
                <a:cubicBezTo>
                  <a:pt x="10485" y="9"/>
                  <a:pt x="10438" y="-2"/>
                  <a:pt x="10379" y="0"/>
                </a:cubicBezTo>
                <a:close/>
                <a:moveTo>
                  <a:pt x="13582" y="9396"/>
                </a:moveTo>
                <a:cubicBezTo>
                  <a:pt x="13636" y="9385"/>
                  <a:pt x="13663" y="9420"/>
                  <a:pt x="13750" y="9613"/>
                </a:cubicBezTo>
                <a:cubicBezTo>
                  <a:pt x="13806" y="9739"/>
                  <a:pt x="13949" y="10027"/>
                  <a:pt x="14068" y="10254"/>
                </a:cubicBezTo>
                <a:cubicBezTo>
                  <a:pt x="14186" y="10480"/>
                  <a:pt x="14315" y="10745"/>
                  <a:pt x="14353" y="10843"/>
                </a:cubicBezTo>
                <a:cubicBezTo>
                  <a:pt x="14392" y="10940"/>
                  <a:pt x="14453" y="11066"/>
                  <a:pt x="14490" y="11121"/>
                </a:cubicBezTo>
                <a:cubicBezTo>
                  <a:pt x="14540" y="11198"/>
                  <a:pt x="14562" y="11284"/>
                  <a:pt x="14583" y="11484"/>
                </a:cubicBezTo>
                <a:cubicBezTo>
                  <a:pt x="14631" y="11938"/>
                  <a:pt x="14675" y="12159"/>
                  <a:pt x="14824" y="12713"/>
                </a:cubicBezTo>
                <a:cubicBezTo>
                  <a:pt x="14879" y="12916"/>
                  <a:pt x="14886" y="13129"/>
                  <a:pt x="14844" y="13261"/>
                </a:cubicBezTo>
                <a:cubicBezTo>
                  <a:pt x="14804" y="13386"/>
                  <a:pt x="14820" y="13616"/>
                  <a:pt x="14882" y="13821"/>
                </a:cubicBezTo>
                <a:cubicBezTo>
                  <a:pt x="14915" y="13931"/>
                  <a:pt x="14942" y="14068"/>
                  <a:pt x="14942" y="14126"/>
                </a:cubicBezTo>
                <a:cubicBezTo>
                  <a:pt x="14942" y="14340"/>
                  <a:pt x="14742" y="14582"/>
                  <a:pt x="14463" y="14708"/>
                </a:cubicBezTo>
                <a:cubicBezTo>
                  <a:pt x="14403" y="14734"/>
                  <a:pt x="14337" y="14772"/>
                  <a:pt x="14314" y="14791"/>
                </a:cubicBezTo>
                <a:cubicBezTo>
                  <a:pt x="14292" y="14810"/>
                  <a:pt x="14203" y="14830"/>
                  <a:pt x="14116" y="14834"/>
                </a:cubicBezTo>
                <a:cubicBezTo>
                  <a:pt x="14029" y="14838"/>
                  <a:pt x="13953" y="14856"/>
                  <a:pt x="13946" y="14875"/>
                </a:cubicBezTo>
                <a:cubicBezTo>
                  <a:pt x="13939" y="14894"/>
                  <a:pt x="13914" y="14909"/>
                  <a:pt x="13889" y="14909"/>
                </a:cubicBezTo>
                <a:cubicBezTo>
                  <a:pt x="13865" y="14909"/>
                  <a:pt x="13815" y="14937"/>
                  <a:pt x="13777" y="14970"/>
                </a:cubicBezTo>
                <a:cubicBezTo>
                  <a:pt x="13740" y="15003"/>
                  <a:pt x="13676" y="15031"/>
                  <a:pt x="13637" y="15031"/>
                </a:cubicBezTo>
                <a:cubicBezTo>
                  <a:pt x="13597" y="15032"/>
                  <a:pt x="13505" y="15082"/>
                  <a:pt x="13432" y="15144"/>
                </a:cubicBezTo>
                <a:lnTo>
                  <a:pt x="13299" y="15256"/>
                </a:lnTo>
                <a:lnTo>
                  <a:pt x="13178" y="15173"/>
                </a:lnTo>
                <a:cubicBezTo>
                  <a:pt x="13111" y="15127"/>
                  <a:pt x="13042" y="15070"/>
                  <a:pt x="13024" y="15045"/>
                </a:cubicBezTo>
                <a:cubicBezTo>
                  <a:pt x="12991" y="15002"/>
                  <a:pt x="12800" y="14971"/>
                  <a:pt x="12655" y="14986"/>
                </a:cubicBezTo>
                <a:cubicBezTo>
                  <a:pt x="12615" y="14990"/>
                  <a:pt x="12418" y="15000"/>
                  <a:pt x="12216" y="15009"/>
                </a:cubicBezTo>
                <a:cubicBezTo>
                  <a:pt x="12013" y="15017"/>
                  <a:pt x="11835" y="15034"/>
                  <a:pt x="11818" y="15044"/>
                </a:cubicBezTo>
                <a:cubicBezTo>
                  <a:pt x="11766" y="15078"/>
                  <a:pt x="11437" y="14903"/>
                  <a:pt x="11356" y="14798"/>
                </a:cubicBezTo>
                <a:cubicBezTo>
                  <a:pt x="11261" y="14676"/>
                  <a:pt x="11281" y="14607"/>
                  <a:pt x="11424" y="14567"/>
                </a:cubicBezTo>
                <a:cubicBezTo>
                  <a:pt x="11501" y="14545"/>
                  <a:pt x="11555" y="14479"/>
                  <a:pt x="11710" y="14218"/>
                </a:cubicBezTo>
                <a:cubicBezTo>
                  <a:pt x="11815" y="14041"/>
                  <a:pt x="11901" y="13875"/>
                  <a:pt x="11901" y="13849"/>
                </a:cubicBezTo>
                <a:cubicBezTo>
                  <a:pt x="11901" y="13823"/>
                  <a:pt x="11968" y="13703"/>
                  <a:pt x="12049" y="13584"/>
                </a:cubicBezTo>
                <a:cubicBezTo>
                  <a:pt x="12131" y="13466"/>
                  <a:pt x="12235" y="13289"/>
                  <a:pt x="12280" y="13192"/>
                </a:cubicBezTo>
                <a:cubicBezTo>
                  <a:pt x="12325" y="13094"/>
                  <a:pt x="12371" y="13015"/>
                  <a:pt x="12382" y="13015"/>
                </a:cubicBezTo>
                <a:cubicBezTo>
                  <a:pt x="12394" y="13015"/>
                  <a:pt x="12403" y="12989"/>
                  <a:pt x="12403" y="12957"/>
                </a:cubicBezTo>
                <a:cubicBezTo>
                  <a:pt x="12403" y="12925"/>
                  <a:pt x="12424" y="12874"/>
                  <a:pt x="12450" y="12844"/>
                </a:cubicBezTo>
                <a:cubicBezTo>
                  <a:pt x="12476" y="12814"/>
                  <a:pt x="12508" y="12744"/>
                  <a:pt x="12522" y="12690"/>
                </a:cubicBezTo>
                <a:cubicBezTo>
                  <a:pt x="12550" y="12577"/>
                  <a:pt x="12579" y="12498"/>
                  <a:pt x="12672" y="12263"/>
                </a:cubicBezTo>
                <a:cubicBezTo>
                  <a:pt x="12709" y="12171"/>
                  <a:pt x="12739" y="12068"/>
                  <a:pt x="12739" y="12034"/>
                </a:cubicBezTo>
                <a:cubicBezTo>
                  <a:pt x="12739" y="12000"/>
                  <a:pt x="12750" y="11960"/>
                  <a:pt x="12764" y="11946"/>
                </a:cubicBezTo>
                <a:cubicBezTo>
                  <a:pt x="12778" y="11932"/>
                  <a:pt x="12786" y="11825"/>
                  <a:pt x="12784" y="11708"/>
                </a:cubicBezTo>
                <a:cubicBezTo>
                  <a:pt x="12778" y="11468"/>
                  <a:pt x="12841" y="11270"/>
                  <a:pt x="12936" y="11227"/>
                </a:cubicBezTo>
                <a:cubicBezTo>
                  <a:pt x="12966" y="11213"/>
                  <a:pt x="13020" y="11119"/>
                  <a:pt x="13056" y="11018"/>
                </a:cubicBezTo>
                <a:cubicBezTo>
                  <a:pt x="13092" y="10917"/>
                  <a:pt x="13131" y="10844"/>
                  <a:pt x="13143" y="10857"/>
                </a:cubicBezTo>
                <a:cubicBezTo>
                  <a:pt x="13182" y="10897"/>
                  <a:pt x="13318" y="10634"/>
                  <a:pt x="13304" y="10546"/>
                </a:cubicBezTo>
                <a:cubicBezTo>
                  <a:pt x="13291" y="10463"/>
                  <a:pt x="13370" y="10057"/>
                  <a:pt x="13420" y="9953"/>
                </a:cubicBezTo>
                <a:cubicBezTo>
                  <a:pt x="13448" y="9892"/>
                  <a:pt x="13497" y="9640"/>
                  <a:pt x="13510" y="9489"/>
                </a:cubicBezTo>
                <a:cubicBezTo>
                  <a:pt x="13515" y="9435"/>
                  <a:pt x="13539" y="9404"/>
                  <a:pt x="13582" y="9396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65" name="Group 565"/>
          <p:cNvGrpSpPr/>
          <p:nvPr/>
        </p:nvGrpSpPr>
        <p:grpSpPr>
          <a:xfrm rot="300000">
            <a:off x="956492" y="3615786"/>
            <a:ext cx="7429375" cy="1066614"/>
            <a:chOff x="0" y="0"/>
            <a:chExt cx="10566221" cy="965200"/>
          </a:xfrm>
        </p:grpSpPr>
        <p:sp>
          <p:nvSpPr>
            <p:cNvPr id="564" name="Shape 564"/>
            <p:cNvSpPr/>
            <p:nvPr/>
          </p:nvSpPr>
          <p:spPr>
            <a:xfrm>
              <a:off x="50800" y="50800"/>
              <a:ext cx="10464621" cy="8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42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953" i="1" u="sng">
                  <a:latin typeface="Gill Sans SemiBold"/>
                  <a:ea typeface="Gill Sans SemiBold"/>
                  <a:cs typeface="Gill Sans SemiBold"/>
                  <a:sym typeface="Gill Sans SemiBold"/>
                </a:rPr>
                <a:t>Build systems</a:t>
              </a:r>
              <a:r>
                <a:rPr sz="2953"/>
                <a:t> make these decisions for you!</a:t>
              </a:r>
            </a:p>
          </p:txBody>
        </p:sp>
        <p:pic>
          <p:nvPicPr>
            <p:cNvPr id="563" name="Picture 56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10566223" cy="965201"/>
            </a:xfrm>
            <a:prstGeom prst="rect">
              <a:avLst/>
            </a:prstGeom>
            <a:effectLst/>
          </p:spPr>
        </p:pic>
      </p:grpSp>
      <p:sp>
        <p:nvSpPr>
          <p:cNvPr id="567" name="Shape 567"/>
          <p:cNvSpPr/>
          <p:nvPr/>
        </p:nvSpPr>
        <p:spPr>
          <a:xfrm>
            <a:off x="1767448" y="902046"/>
            <a:ext cx="618490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 sz="2953" dirty="0"/>
          </a:p>
        </p:txBody>
      </p:sp>
      <p:sp>
        <p:nvSpPr>
          <p:cNvPr id="568" name="Shape 568"/>
          <p:cNvSpPr>
            <a:spLocks noGrp="1"/>
          </p:cNvSpPr>
          <p:nvPr>
            <p:ph type="sldNum" sz="quarter" idx="2"/>
          </p:nvPr>
        </p:nvSpPr>
        <p:spPr>
          <a:xfrm>
            <a:off x="8706445" y="6545461"/>
            <a:ext cx="241102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72CA0B0-A1B9-1F3F-2034-A8774DF83F57}"/>
              </a:ext>
            </a:extLst>
          </p:cNvPr>
          <p:cNvSpPr/>
          <p:nvPr/>
        </p:nvSpPr>
        <p:spPr>
          <a:xfrm>
            <a:off x="2357120" y="680720"/>
            <a:ext cx="5364480" cy="2021697"/>
          </a:xfrm>
          <a:prstGeom prst="wedgeEllipseCallou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How can I re/build the system?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163621340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8E67-104B-49D1-921B-C93D5F70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ohne"/>
              </a:rPr>
              <a:t>Build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CEE1-07F1-40E0-9AA9-81210F8B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/>
              </a:rPr>
              <a:t>Ant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Raleway" pitchFamily="2" charset="0"/>
              </a:rPr>
              <a:t>A</a:t>
            </a:r>
            <a:r>
              <a:rPr lang="en-US" i="0" dirty="0">
                <a:solidFill>
                  <a:srgbClr val="000000"/>
                </a:solidFill>
                <a:effectLst/>
                <a:latin typeface="Raleway" pitchFamily="2" charset="0"/>
              </a:rPr>
              <a:t> Java library used for automating build processes for Java applications as 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 replacement for the </a:t>
            </a:r>
            <a:r>
              <a:rPr lang="en-US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ake (software)"/>
              </a:rPr>
              <a:t>Make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build tool of Unix. 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The main benefit of Ant is its flexibility. 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Raleway" pitchFamily="2" charset="0"/>
              </a:rPr>
              <a:t>XML format</a:t>
            </a:r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Maven</a:t>
            </a:r>
          </a:p>
          <a:p>
            <a:pPr lvl="1"/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build automation tool used primarily for Java projects. 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Maven can be considered a plugin execution framework, since all work is done by plugins.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 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XML format</a:t>
            </a:r>
            <a:endParaRPr lang="en-US" b="1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1" dirty="0">
                <a:solidFill>
                  <a:srgbClr val="292929"/>
                </a:solidFill>
                <a:latin typeface="charter"/>
              </a:rPr>
              <a:t>Gradle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A build automation tool that 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was built upon the concepts of Ant and Maven.</a:t>
            </a:r>
          </a:p>
          <a:p>
            <a:pPr lvl="1"/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Written in </a:t>
            </a:r>
            <a:r>
              <a:rPr lang="en-US" b="0" i="0" u="none" strike="noStrike" dirty="0">
                <a:solidFill>
                  <a:srgbClr val="267438"/>
                </a:solidFill>
                <a:effectLst/>
                <a:latin typeface="Raleway" pitchFamily="2" charset="0"/>
                <a:hlinkClick r:id="rId4"/>
              </a:rPr>
              <a:t>Groovy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 or </a:t>
            </a:r>
            <a:r>
              <a:rPr lang="en-US" b="0" i="0" u="none" strike="noStrike" dirty="0">
                <a:solidFill>
                  <a:srgbClr val="267438"/>
                </a:solidFill>
                <a:effectLst/>
                <a:latin typeface="Raleway" pitchFamily="2" charset="0"/>
                <a:hlinkClick r:id="rId5"/>
              </a:rPr>
              <a:t>Kotlin</a:t>
            </a:r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sz="2900" b="1" dirty="0" err="1">
                <a:solidFill>
                  <a:srgbClr val="292929"/>
                </a:solidFill>
                <a:latin typeface="charter"/>
              </a:rPr>
              <a:t>PyBuilder</a:t>
            </a:r>
            <a:endParaRPr lang="en-US" sz="2900" b="1" dirty="0">
              <a:solidFill>
                <a:srgbClr val="292929"/>
              </a:solidFill>
              <a:latin typeface="charter"/>
            </a:endParaRP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build automation tool 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/>
              </a:rPr>
              <a:t>Written in python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94253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>
            <a:lvl1pPr defTabSz="502412">
              <a:defRPr sz="5848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The rapid release cycle of modern software systems</a:t>
            </a:r>
          </a:p>
        </p:txBody>
      </p:sp>
      <p:pic>
        <p:nvPicPr>
          <p:cNvPr id="233" name="salesfor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1" y="2985153"/>
            <a:ext cx="2486665" cy="1741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netfl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4" y="2369417"/>
            <a:ext cx="2281425" cy="614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4" y="2131315"/>
            <a:ext cx="2486665" cy="859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faceboo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514" y="2225699"/>
            <a:ext cx="2678907" cy="1009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linkedi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514" y="3758632"/>
            <a:ext cx="2678907" cy="678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twitter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73" y="3504136"/>
            <a:ext cx="1339454" cy="108049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0" y="5104885"/>
            <a:ext cx="9144000" cy="1325012"/>
          </a:xfrm>
          <a:prstGeom prst="rect">
            <a:avLst/>
          </a:prstGeom>
          <a:solidFill>
            <a:srgbClr val="00FDFF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60000" tIns="35719" rIns="360000" bIns="35719" anchor="ctr">
            <a:normAutofit/>
          </a:bodyPr>
          <a:lstStyle/>
          <a:p>
            <a:pPr algn="ctr" defTabSz="353246">
              <a:defRPr sz="5848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112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Often release several times</a:t>
            </a:r>
          </a:p>
          <a:p>
            <a:pPr algn="ctr" defTabSz="353246">
              <a:defRPr sz="5848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112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one day!</a:t>
            </a:r>
          </a:p>
        </p:txBody>
      </p:sp>
      <p:sp>
        <p:nvSpPr>
          <p:cNvPr id="240" name="Shape 240"/>
          <p:cNvSpPr/>
          <p:nvPr/>
        </p:nvSpPr>
        <p:spPr>
          <a:xfrm>
            <a:off x="8907363" y="6505278"/>
            <a:ext cx="1907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1800"/>
            </a:pPr>
            <a:fld id="{86CB4B4D-7CA3-9044-876B-883B54F8677D}" type="slidenum">
              <a:rPr sz="1266"/>
              <a:pPr defTabSz="321457">
                <a:defRPr sz="1800"/>
              </a:pPr>
              <a:t>2</a:t>
            </a:fld>
            <a:r>
              <a:rPr sz="1266"/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58978239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FE64-EDC3-C964-05FF-60E093B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build system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9439-9137-515F-9C26-7421DF56E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dependency</a:t>
            </a:r>
          </a:p>
          <a:p>
            <a:endParaRPr lang="en-US" dirty="0"/>
          </a:p>
          <a:p>
            <a:r>
              <a:rPr lang="en-US" dirty="0"/>
              <a:t>Define the action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CF97-D3D4-2878-DE41-D490199F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9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American Typewriter" panose="02090604020004020304" pitchFamily="18" charset="77"/>
                <a:ea typeface="+mj-ea"/>
                <a:cs typeface="Gill Sans SemiBold" panose="020B0502020104020203" pitchFamily="34" charset="-79"/>
                <a:sym typeface="American Typewriter"/>
              </a:rPr>
              <a:t>make</a:t>
            </a: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 to the rescue</a:t>
            </a:r>
          </a:p>
        </p:txBody>
      </p:sp>
      <p:sp>
        <p:nvSpPr>
          <p:cNvPr id="571" name="Shape 571"/>
          <p:cNvSpPr/>
          <p:nvPr/>
        </p:nvSpPr>
        <p:spPr>
          <a:xfrm>
            <a:off x="572289" y="5336134"/>
            <a:ext cx="3303985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200"/>
            </a:lvl1pPr>
          </a:lstStyle>
          <a:p>
            <a:r>
              <a:rPr sz="2953"/>
              <a:t>Step 1 - Expressing dependencies</a:t>
            </a:r>
          </a:p>
        </p:txBody>
      </p:sp>
      <p:sp>
        <p:nvSpPr>
          <p:cNvPr id="572" name="Shape 572"/>
          <p:cNvSpPr/>
          <p:nvPr/>
        </p:nvSpPr>
        <p:spPr>
          <a:xfrm>
            <a:off x="5117500" y="5108924"/>
            <a:ext cx="3303985" cy="143539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4200"/>
            </a:pPr>
            <a:r>
              <a:rPr sz="2953" dirty="0"/>
              <a:t>Step 2 -</a:t>
            </a:r>
          </a:p>
          <a:p>
            <a:pPr>
              <a:defRPr sz="4200"/>
            </a:pPr>
            <a:r>
              <a:rPr sz="2953" dirty="0"/>
              <a:t>Writing</a:t>
            </a:r>
          </a:p>
          <a:p>
            <a:pPr>
              <a:defRPr sz="4200"/>
            </a:pPr>
            <a:r>
              <a:rPr sz="2953" dirty="0"/>
              <a:t>recipes</a:t>
            </a:r>
          </a:p>
        </p:txBody>
      </p:sp>
      <p:pic>
        <p:nvPicPr>
          <p:cNvPr id="573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144" y="325933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61" y="2080617"/>
            <a:ext cx="1768078" cy="176807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hape 575"/>
          <p:cNvSpPr/>
          <p:nvPr/>
        </p:nvSpPr>
        <p:spPr>
          <a:xfrm>
            <a:off x="1857375" y="2982516"/>
            <a:ext cx="1026914" cy="673599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pic>
        <p:nvPicPr>
          <p:cNvPr id="576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86" y="326826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60" y="2062758"/>
            <a:ext cx="1821656" cy="1821656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hape 578"/>
          <p:cNvSpPr/>
          <p:nvPr/>
        </p:nvSpPr>
        <p:spPr>
          <a:xfrm>
            <a:off x="6250781" y="2982516"/>
            <a:ext cx="1026914" cy="673599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79" name="Shape 579"/>
          <p:cNvSpPr/>
          <p:nvPr/>
        </p:nvSpPr>
        <p:spPr>
          <a:xfrm>
            <a:off x="6456900" y="2273251"/>
            <a:ext cx="2402087" cy="98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main.o \</a:t>
            </a:r>
          </a:p>
          <a:p>
            <a:pPr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-o program</a:t>
            </a:r>
          </a:p>
        </p:txBody>
      </p:sp>
      <p:sp>
        <p:nvSpPr>
          <p:cNvPr id="580" name="Shape 5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34864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animBg="1" advAuto="0"/>
      <p:bldP spid="576" grpId="0" animBg="1" advAuto="0"/>
      <p:bldP spid="577" grpId="0" animBg="1" advAuto="0"/>
      <p:bldP spid="578" grpId="0" animBg="1" advAuto="0"/>
      <p:bldP spid="579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 600"/>
          <p:cNvGrpSpPr/>
          <p:nvPr/>
        </p:nvGrpSpPr>
        <p:grpSpPr>
          <a:xfrm>
            <a:off x="4340617" y="174129"/>
            <a:ext cx="4339829" cy="1553766"/>
            <a:chOff x="0" y="-1"/>
            <a:chExt cx="6172200" cy="2209801"/>
          </a:xfrm>
        </p:grpSpPr>
        <p:sp>
          <p:nvSpPr>
            <p:cNvPr id="599" name="Shape 599"/>
            <p:cNvSpPr/>
            <p:nvPr/>
          </p:nvSpPr>
          <p:spPr>
            <a:xfrm>
              <a:off x="38100" y="68718"/>
              <a:ext cx="6096000" cy="2072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6400">
                  <a:solidFill>
                    <a:srgbClr val="E32400"/>
                  </a:solidFill>
                </a:defRPr>
              </a:pPr>
              <a:r>
                <a:rPr sz="4500"/>
                <a:t>This is a</a:t>
              </a:r>
            </a:p>
            <a:p>
              <a:pPr>
                <a:defRPr sz="6400" b="1">
                  <a:solidFill>
                    <a:srgbClr val="E324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500"/>
                <a:t>Makefile</a:t>
              </a:r>
            </a:p>
          </p:txBody>
        </p:sp>
        <p:pic>
          <p:nvPicPr>
            <p:cNvPr id="598" name="Picture 597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6172200" cy="2209801"/>
            </a:xfrm>
            <a:prstGeom prst="rect">
              <a:avLst/>
            </a:prstGeom>
            <a:effectLst/>
          </p:spPr>
        </p:pic>
      </p:grpSp>
      <p:pic>
        <p:nvPicPr>
          <p:cNvPr id="601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305" y="7536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156" y="7518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649" y="5250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086" y="5232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406" y="7518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144" y="5250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9945" y="2973586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hape 608"/>
          <p:cNvSpPr/>
          <p:nvPr/>
        </p:nvSpPr>
        <p:spPr>
          <a:xfrm flipH="1">
            <a:off x="134469" y="6805887"/>
            <a:ext cx="629125" cy="90587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09" name="Shape 609"/>
          <p:cNvSpPr/>
          <p:nvPr/>
        </p:nvSpPr>
        <p:spPr>
          <a:xfrm flipH="1">
            <a:off x="1375172" y="4549048"/>
            <a:ext cx="1217438" cy="85739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10" name="Shape 610"/>
          <p:cNvSpPr/>
          <p:nvPr/>
        </p:nvSpPr>
        <p:spPr>
          <a:xfrm>
            <a:off x="3991571" y="4545211"/>
            <a:ext cx="1383334" cy="88229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11" name="Shape 611"/>
          <p:cNvSpPr/>
          <p:nvPr/>
        </p:nvSpPr>
        <p:spPr>
          <a:xfrm>
            <a:off x="5813227" y="6804422"/>
            <a:ext cx="629125" cy="90587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12" name="Shape 612"/>
          <p:cNvSpPr/>
          <p:nvPr/>
        </p:nvSpPr>
        <p:spPr>
          <a:xfrm>
            <a:off x="3294810" y="6814851"/>
            <a:ext cx="245" cy="89781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13" name="Shape 613"/>
          <p:cNvSpPr/>
          <p:nvPr/>
        </p:nvSpPr>
        <p:spPr>
          <a:xfrm>
            <a:off x="3279496" y="4527352"/>
            <a:ext cx="245" cy="8978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14" name="Shape 614"/>
          <p:cNvSpPr/>
          <p:nvPr/>
        </p:nvSpPr>
        <p:spPr>
          <a:xfrm>
            <a:off x="268680" y="389087"/>
            <a:ext cx="3303985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200"/>
            </a:lvl1pPr>
          </a:lstStyle>
          <a:p>
            <a:r>
              <a:rPr sz="2953"/>
              <a:t>Step 1 - Expressing dependencies</a:t>
            </a:r>
          </a:p>
        </p:txBody>
      </p:sp>
      <p:sp>
        <p:nvSpPr>
          <p:cNvPr id="615" name="Shape 615"/>
          <p:cNvSpPr/>
          <p:nvPr/>
        </p:nvSpPr>
        <p:spPr>
          <a:xfrm>
            <a:off x="366117" y="1922766"/>
            <a:ext cx="8411766" cy="699680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800"/>
            </a:lvl1pPr>
          </a:lstStyle>
          <a:p>
            <a:r>
              <a:rPr sz="4078"/>
              <a:t>program : random.o input.o main.o</a:t>
            </a:r>
          </a:p>
        </p:txBody>
      </p:sp>
      <p:grpSp>
        <p:nvGrpSpPr>
          <p:cNvPr id="618" name="Group 618"/>
          <p:cNvGrpSpPr/>
          <p:nvPr/>
        </p:nvGrpSpPr>
        <p:grpSpPr>
          <a:xfrm>
            <a:off x="9341242" y="3192363"/>
            <a:ext cx="4339829" cy="1518048"/>
            <a:chOff x="0" y="-1"/>
            <a:chExt cx="6172200" cy="2159001"/>
          </a:xfrm>
        </p:grpSpPr>
        <p:sp>
          <p:nvSpPr>
            <p:cNvPr id="617" name="Shape 617"/>
            <p:cNvSpPr/>
            <p:nvPr/>
          </p:nvSpPr>
          <p:spPr>
            <a:xfrm>
              <a:off x="38100" y="43318"/>
              <a:ext cx="6096000" cy="2072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6400">
                  <a:solidFill>
                    <a:srgbClr val="E32400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4500"/>
                <a:t>Target</a:t>
              </a:r>
            </a:p>
            <a:p>
              <a:pPr>
                <a:defRPr sz="64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4500"/>
                <a:t>- An output file</a:t>
              </a:r>
            </a:p>
          </p:txBody>
        </p:sp>
        <p:pic>
          <p:nvPicPr>
            <p:cNvPr id="616" name="Picture 615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6172200" cy="2159001"/>
            </a:xfrm>
            <a:prstGeom prst="rect">
              <a:avLst/>
            </a:prstGeom>
            <a:effectLst/>
          </p:spPr>
        </p:pic>
      </p:grpSp>
      <p:sp>
        <p:nvSpPr>
          <p:cNvPr id="619" name="Shape 6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40456"/>
      </p:ext>
    </p:extLst>
  </p:cSld>
  <p:clrMapOvr>
    <a:masterClrMapping/>
  </p:clrMapOvr>
  <p:transition spd="slow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droppedImage.pdf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723305" y="7536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droppedImage.pdf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393156" y="7518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droppedImage.pd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44649" y="5250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droppedImage.pdf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2402086" y="5232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droppedImage.pdf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5536406" y="7518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droppedImage.pdf"/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4871144" y="5250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945" y="2973586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/>
        </p:nvSpPr>
        <p:spPr>
          <a:xfrm flipH="1">
            <a:off x="134469" y="6805887"/>
            <a:ext cx="629125" cy="905876"/>
          </a:xfrm>
          <a:prstGeom prst="line">
            <a:avLst/>
          </a:prstGeom>
          <a:ln w="63500">
            <a:solidFill>
              <a:srgbClr val="000000">
                <a:alpha val="25000"/>
              </a:srgbClr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9" name="Shape 629"/>
          <p:cNvSpPr/>
          <p:nvPr/>
        </p:nvSpPr>
        <p:spPr>
          <a:xfrm flipH="1">
            <a:off x="1375172" y="4549048"/>
            <a:ext cx="1217438" cy="857390"/>
          </a:xfrm>
          <a:prstGeom prst="line">
            <a:avLst/>
          </a:prstGeom>
          <a:ln w="63500">
            <a:solidFill>
              <a:srgbClr val="000000">
                <a:alpha val="25000"/>
              </a:srgbClr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>
            <a:off x="3991571" y="4545211"/>
            <a:ext cx="1383334" cy="882295"/>
          </a:xfrm>
          <a:prstGeom prst="line">
            <a:avLst/>
          </a:prstGeom>
          <a:ln w="63500">
            <a:solidFill>
              <a:srgbClr val="000000">
                <a:alpha val="25000"/>
              </a:srgbClr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5813227" y="6804422"/>
            <a:ext cx="629125" cy="905875"/>
          </a:xfrm>
          <a:prstGeom prst="line">
            <a:avLst/>
          </a:prstGeom>
          <a:ln w="63500">
            <a:solidFill>
              <a:srgbClr val="000000">
                <a:alpha val="25000"/>
              </a:srgbClr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2" name="Shape 632"/>
          <p:cNvSpPr/>
          <p:nvPr/>
        </p:nvSpPr>
        <p:spPr>
          <a:xfrm>
            <a:off x="3294810" y="6814851"/>
            <a:ext cx="245" cy="897816"/>
          </a:xfrm>
          <a:prstGeom prst="line">
            <a:avLst/>
          </a:prstGeom>
          <a:ln w="63500">
            <a:solidFill>
              <a:srgbClr val="000000">
                <a:alpha val="25000"/>
              </a:srgbClr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3" name="Shape 633"/>
          <p:cNvSpPr/>
          <p:nvPr/>
        </p:nvSpPr>
        <p:spPr>
          <a:xfrm>
            <a:off x="3279496" y="4527352"/>
            <a:ext cx="245" cy="897815"/>
          </a:xfrm>
          <a:prstGeom prst="line">
            <a:avLst/>
          </a:prstGeom>
          <a:ln w="63500">
            <a:solidFill>
              <a:srgbClr val="000000">
                <a:alpha val="25000"/>
              </a:srgbClr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4" name="Shape 634"/>
          <p:cNvSpPr/>
          <p:nvPr/>
        </p:nvSpPr>
        <p:spPr>
          <a:xfrm>
            <a:off x="268680" y="389087"/>
            <a:ext cx="3303985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200"/>
            </a:lvl1pPr>
          </a:lstStyle>
          <a:p>
            <a:r>
              <a:rPr sz="2953"/>
              <a:t>Step 1 - Expressing dependencies</a:t>
            </a:r>
          </a:p>
        </p:txBody>
      </p:sp>
      <p:sp>
        <p:nvSpPr>
          <p:cNvPr id="635" name="Shape 635"/>
          <p:cNvSpPr/>
          <p:nvPr/>
        </p:nvSpPr>
        <p:spPr>
          <a:xfrm>
            <a:off x="366117" y="1922766"/>
            <a:ext cx="8411766" cy="699680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800"/>
            </a:lvl1pPr>
          </a:lstStyle>
          <a:p>
            <a:r>
              <a:rPr sz="4078"/>
              <a:t>program : random.o input.o main.o</a:t>
            </a:r>
          </a:p>
        </p:txBody>
      </p:sp>
      <p:pic>
        <p:nvPicPr>
          <p:cNvPr id="636" name="Picture 635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7188" y="1839516"/>
            <a:ext cx="2286001" cy="946548"/>
          </a:xfrm>
          <a:prstGeom prst="rect">
            <a:avLst/>
          </a:prstGeom>
        </p:spPr>
      </p:pic>
      <p:pic>
        <p:nvPicPr>
          <p:cNvPr id="638" name="Picture 637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482446" y="2448879"/>
            <a:ext cx="2474480" cy="875310"/>
          </a:xfrm>
          <a:prstGeom prst="rect">
            <a:avLst/>
          </a:prstGeom>
        </p:spPr>
      </p:pic>
      <p:grpSp>
        <p:nvGrpSpPr>
          <p:cNvPr id="642" name="Group 642"/>
          <p:cNvGrpSpPr/>
          <p:nvPr/>
        </p:nvGrpSpPr>
        <p:grpSpPr>
          <a:xfrm>
            <a:off x="4537070" y="3245941"/>
            <a:ext cx="4339829" cy="1553766"/>
            <a:chOff x="0" y="-1"/>
            <a:chExt cx="6172200" cy="2209801"/>
          </a:xfrm>
        </p:grpSpPr>
        <p:sp>
          <p:nvSpPr>
            <p:cNvPr id="641" name="Shape 641"/>
            <p:cNvSpPr/>
            <p:nvPr/>
          </p:nvSpPr>
          <p:spPr>
            <a:xfrm>
              <a:off x="38100" y="68718"/>
              <a:ext cx="6096000" cy="2072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6400" b="1">
                  <a:solidFill>
                    <a:srgbClr val="E324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500"/>
                <a:t>Target</a:t>
              </a:r>
            </a:p>
            <a:p>
              <a:pPr>
                <a:defRPr sz="6400">
                  <a:solidFill>
                    <a:srgbClr val="E32400"/>
                  </a:solidFill>
                </a:defRPr>
              </a:pPr>
              <a:r>
                <a:rPr sz="4500"/>
                <a:t>- An output file</a:t>
              </a:r>
            </a:p>
          </p:txBody>
        </p:sp>
        <p:pic>
          <p:nvPicPr>
            <p:cNvPr id="640" name="Picture 639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6172200" cy="2209801"/>
            </a:xfrm>
            <a:prstGeom prst="rect">
              <a:avLst/>
            </a:prstGeom>
            <a:effectLst/>
          </p:spPr>
        </p:pic>
      </p:grpSp>
      <p:sp>
        <p:nvSpPr>
          <p:cNvPr id="643" name="Shape 6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178752"/>
      </p:ext>
    </p:extLst>
  </p:cSld>
  <p:clrMapOvr>
    <a:masterClrMapping/>
  </p:clrMapOvr>
  <p:transition spd="slow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3305" y="7536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156" y="7518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649" y="5250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086" y="5232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406" y="7518797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144" y="525065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droppedImage.pdf"/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2419945" y="2973586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Shape 652"/>
          <p:cNvSpPr/>
          <p:nvPr/>
        </p:nvSpPr>
        <p:spPr>
          <a:xfrm flipH="1">
            <a:off x="134469" y="6805887"/>
            <a:ext cx="629125" cy="90587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3" name="Shape 653"/>
          <p:cNvSpPr/>
          <p:nvPr/>
        </p:nvSpPr>
        <p:spPr>
          <a:xfrm flipH="1">
            <a:off x="1375172" y="4549048"/>
            <a:ext cx="1217438" cy="85739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4" name="Shape 654"/>
          <p:cNvSpPr/>
          <p:nvPr/>
        </p:nvSpPr>
        <p:spPr>
          <a:xfrm>
            <a:off x="3991571" y="4545211"/>
            <a:ext cx="1383334" cy="88229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5" name="Shape 655"/>
          <p:cNvSpPr/>
          <p:nvPr/>
        </p:nvSpPr>
        <p:spPr>
          <a:xfrm>
            <a:off x="5813227" y="6804422"/>
            <a:ext cx="629125" cy="90587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6" name="Shape 656"/>
          <p:cNvSpPr/>
          <p:nvPr/>
        </p:nvSpPr>
        <p:spPr>
          <a:xfrm>
            <a:off x="3294810" y="6814851"/>
            <a:ext cx="245" cy="89781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7" name="Shape 657"/>
          <p:cNvSpPr/>
          <p:nvPr/>
        </p:nvSpPr>
        <p:spPr>
          <a:xfrm>
            <a:off x="3279496" y="4527352"/>
            <a:ext cx="245" cy="8978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8" name="Shape 658"/>
          <p:cNvSpPr/>
          <p:nvPr/>
        </p:nvSpPr>
        <p:spPr>
          <a:xfrm>
            <a:off x="268680" y="389087"/>
            <a:ext cx="3303985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200"/>
            </a:lvl1pPr>
          </a:lstStyle>
          <a:p>
            <a:r>
              <a:rPr sz="2953"/>
              <a:t>Step 1 - Expressing dependencies</a:t>
            </a:r>
          </a:p>
        </p:txBody>
      </p:sp>
      <p:sp>
        <p:nvSpPr>
          <p:cNvPr id="659" name="Shape 659"/>
          <p:cNvSpPr/>
          <p:nvPr/>
        </p:nvSpPr>
        <p:spPr>
          <a:xfrm>
            <a:off x="366117" y="1922766"/>
            <a:ext cx="8411766" cy="699680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800"/>
            </a:lvl1pPr>
          </a:lstStyle>
          <a:p>
            <a:r>
              <a:rPr sz="4078"/>
              <a:t>program : random.o input.o main.o</a:t>
            </a:r>
          </a:p>
        </p:txBody>
      </p:sp>
      <p:pic>
        <p:nvPicPr>
          <p:cNvPr id="660" name="Picture 65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41413" y="1848445"/>
            <a:ext cx="6161486" cy="946548"/>
          </a:xfrm>
          <a:prstGeom prst="rect">
            <a:avLst/>
          </a:prstGeom>
        </p:spPr>
      </p:pic>
      <p:pic>
        <p:nvPicPr>
          <p:cNvPr id="662" name="Picture 661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808178" y="2706288"/>
            <a:ext cx="236496" cy="617894"/>
          </a:xfrm>
          <a:prstGeom prst="rect">
            <a:avLst/>
          </a:prstGeom>
        </p:spPr>
      </p:pic>
      <p:grpSp>
        <p:nvGrpSpPr>
          <p:cNvPr id="666" name="Group 666"/>
          <p:cNvGrpSpPr/>
          <p:nvPr/>
        </p:nvGrpSpPr>
        <p:grpSpPr>
          <a:xfrm>
            <a:off x="4441843" y="3237012"/>
            <a:ext cx="4435057" cy="1518048"/>
            <a:chOff x="0" y="0"/>
            <a:chExt cx="6307634" cy="2159000"/>
          </a:xfrm>
        </p:grpSpPr>
        <p:sp>
          <p:nvSpPr>
            <p:cNvPr id="665" name="Shape 665"/>
            <p:cNvSpPr/>
            <p:nvPr/>
          </p:nvSpPr>
          <p:spPr>
            <a:xfrm>
              <a:off x="38100" y="58778"/>
              <a:ext cx="6231434" cy="204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4200" b="1">
                  <a:solidFill>
                    <a:srgbClr val="E324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953"/>
                <a:t>Dependencies</a:t>
              </a:r>
            </a:p>
            <a:p>
              <a:pPr>
                <a:defRPr sz="4200">
                  <a:solidFill>
                    <a:srgbClr val="E32400"/>
                  </a:solidFill>
                </a:defRPr>
              </a:pPr>
              <a:r>
                <a:rPr sz="2953"/>
                <a:t>Targets that must be built prior to building this one </a:t>
              </a:r>
            </a:p>
          </p:txBody>
        </p:sp>
        <p:pic>
          <p:nvPicPr>
            <p:cNvPr id="664" name="Picture 663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6307634" cy="2159000"/>
            </a:xfrm>
            <a:prstGeom prst="rect">
              <a:avLst/>
            </a:prstGeom>
            <a:effectLst/>
          </p:spPr>
        </p:pic>
      </p:grpSp>
      <p:sp>
        <p:nvSpPr>
          <p:cNvPr id="667" name="Shape 6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70522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1" y="7492008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01" y="747414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297" y="5206008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031" y="518814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51" y="747414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090" y="5206008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891" y="2928937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/>
        </p:nvSpPr>
        <p:spPr>
          <a:xfrm flipH="1">
            <a:off x="1411414" y="6761238"/>
            <a:ext cx="629125" cy="90587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7" name="Shape 677"/>
          <p:cNvSpPr/>
          <p:nvPr/>
        </p:nvSpPr>
        <p:spPr>
          <a:xfrm flipH="1">
            <a:off x="2652117" y="4504400"/>
            <a:ext cx="1217438" cy="85739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8" name="Shape 678"/>
          <p:cNvSpPr/>
          <p:nvPr/>
        </p:nvSpPr>
        <p:spPr>
          <a:xfrm>
            <a:off x="5268516" y="4500563"/>
            <a:ext cx="1383334" cy="88229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79" name="Shape 679"/>
          <p:cNvSpPr/>
          <p:nvPr/>
        </p:nvSpPr>
        <p:spPr>
          <a:xfrm>
            <a:off x="7090172" y="6759774"/>
            <a:ext cx="629125" cy="90587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0" name="Shape 680"/>
          <p:cNvSpPr/>
          <p:nvPr/>
        </p:nvSpPr>
        <p:spPr>
          <a:xfrm>
            <a:off x="4571755" y="6770203"/>
            <a:ext cx="245" cy="89781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1" name="Shape 681"/>
          <p:cNvSpPr/>
          <p:nvPr/>
        </p:nvSpPr>
        <p:spPr>
          <a:xfrm>
            <a:off x="4556441" y="4482704"/>
            <a:ext cx="245" cy="8978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82" name="Shape 682"/>
          <p:cNvSpPr/>
          <p:nvPr/>
        </p:nvSpPr>
        <p:spPr>
          <a:xfrm>
            <a:off x="366117" y="1782118"/>
            <a:ext cx="8411766" cy="980974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200"/>
            </a:pPr>
            <a:r>
              <a:rPr sz="2953"/>
              <a:t>program : random.o input.o main.o</a:t>
            </a: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/>
              <a:t>&lt;tab&gt;</a:t>
            </a:r>
            <a:r>
              <a:rPr sz="2953">
                <a:solidFill>
                  <a:srgbClr val="000000"/>
                </a:solidFill>
              </a:rPr>
              <a:t>gcc -o program random.o input.o main.o</a:t>
            </a:r>
          </a:p>
        </p:txBody>
      </p:sp>
      <p:sp>
        <p:nvSpPr>
          <p:cNvPr id="683" name="Shape 683"/>
          <p:cNvSpPr/>
          <p:nvPr/>
        </p:nvSpPr>
        <p:spPr>
          <a:xfrm>
            <a:off x="268680" y="174775"/>
            <a:ext cx="3652243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4200"/>
            </a:pPr>
            <a:r>
              <a:rPr sz="2953"/>
              <a:t>Step 2 -</a:t>
            </a:r>
          </a:p>
          <a:p>
            <a:pPr>
              <a:defRPr sz="4200"/>
            </a:pPr>
            <a:r>
              <a:rPr sz="2953"/>
              <a:t>Writing recipes</a:t>
            </a:r>
          </a:p>
        </p:txBody>
      </p:sp>
      <p:sp>
        <p:nvSpPr>
          <p:cNvPr id="684" name="Shape 684"/>
          <p:cNvSpPr>
            <a:spLocks noGrp="1"/>
          </p:cNvSpPr>
          <p:nvPr>
            <p:ph type="sldNum" sz="quarter" idx="2"/>
          </p:nvPr>
        </p:nvSpPr>
        <p:spPr>
          <a:xfrm>
            <a:off x="8768953" y="6545461"/>
            <a:ext cx="241102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799902"/>
      </p:ext>
    </p:extLst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5027414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227" y="4982766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844" y="4955976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9789" y="-1678781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289" y="4982766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289" y="4964906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129" y="4982766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Shape 693"/>
          <p:cNvSpPr/>
          <p:nvPr/>
        </p:nvSpPr>
        <p:spPr>
          <a:xfrm flipV="1">
            <a:off x="1459984" y="5892242"/>
            <a:ext cx="13843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5" name="Shape 695"/>
          <p:cNvSpPr/>
          <p:nvPr/>
        </p:nvSpPr>
        <p:spPr>
          <a:xfrm>
            <a:off x="14171414" y="4580930"/>
            <a:ext cx="1383334" cy="88229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6" name="Shape 696"/>
          <p:cNvSpPr/>
          <p:nvPr/>
        </p:nvSpPr>
        <p:spPr>
          <a:xfrm>
            <a:off x="13459340" y="4563071"/>
            <a:ext cx="245" cy="8978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7" name="Shape 697"/>
          <p:cNvSpPr/>
          <p:nvPr/>
        </p:nvSpPr>
        <p:spPr>
          <a:xfrm flipV="1">
            <a:off x="7465219" y="5897431"/>
            <a:ext cx="151805" cy="5093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8" name="Shape 698"/>
          <p:cNvSpPr/>
          <p:nvPr/>
        </p:nvSpPr>
        <p:spPr>
          <a:xfrm flipV="1">
            <a:off x="4471228" y="5869978"/>
            <a:ext cx="145421" cy="75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99" name="Shape 699"/>
          <p:cNvSpPr/>
          <p:nvPr/>
        </p:nvSpPr>
        <p:spPr>
          <a:xfrm>
            <a:off x="366117" y="1240392"/>
            <a:ext cx="8411766" cy="3707490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200">
                <a:solidFill>
                  <a:srgbClr val="AAAAAA"/>
                </a:solidFill>
              </a:defRPr>
            </a:pPr>
            <a:r>
              <a:rPr sz="2953" dirty="0"/>
              <a:t>program : </a:t>
            </a:r>
            <a:r>
              <a:rPr sz="2953" dirty="0" err="1"/>
              <a:t>random.o</a:t>
            </a:r>
            <a:r>
              <a:rPr sz="2953" dirty="0"/>
              <a:t> </a:t>
            </a:r>
            <a:r>
              <a:rPr sz="2953" dirty="0" err="1"/>
              <a:t>input.o</a:t>
            </a:r>
            <a:r>
              <a:rPr sz="2953" dirty="0"/>
              <a:t> </a:t>
            </a:r>
            <a:r>
              <a:rPr sz="2953" dirty="0" err="1"/>
              <a:t>main.o</a:t>
            </a:r>
            <a:endParaRPr sz="2953" dirty="0"/>
          </a:p>
          <a:p>
            <a:pPr algn="l">
              <a:defRPr sz="4200">
                <a:solidFill>
                  <a:srgbClr val="AAAAAA"/>
                </a:solidFill>
              </a:defRPr>
            </a:pPr>
            <a:r>
              <a:rPr sz="2953" dirty="0"/>
              <a:t>&lt;tab&gt;</a:t>
            </a:r>
            <a:r>
              <a:rPr sz="2953" dirty="0" err="1"/>
              <a:t>gcc</a:t>
            </a:r>
            <a:r>
              <a:rPr sz="2953" dirty="0"/>
              <a:t> -o program </a:t>
            </a:r>
            <a:r>
              <a:rPr sz="2953" dirty="0" err="1"/>
              <a:t>random.o</a:t>
            </a:r>
            <a:r>
              <a:rPr sz="2953" dirty="0"/>
              <a:t> </a:t>
            </a:r>
            <a:r>
              <a:rPr sz="2953" dirty="0" err="1"/>
              <a:t>input.o</a:t>
            </a:r>
            <a:r>
              <a:rPr sz="2953" dirty="0"/>
              <a:t> </a:t>
            </a:r>
            <a:r>
              <a:rPr sz="2953" dirty="0" err="1"/>
              <a:t>main.o</a:t>
            </a:r>
            <a:endParaRPr sz="2953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 dirty="0" err="1">
                <a:solidFill>
                  <a:srgbClr val="000000"/>
                </a:solidFill>
              </a:rPr>
              <a:t>random.o</a:t>
            </a:r>
            <a:r>
              <a:rPr sz="2953" dirty="0">
                <a:solidFill>
                  <a:srgbClr val="000000"/>
                </a:solidFill>
              </a:rPr>
              <a:t> : </a:t>
            </a:r>
            <a:r>
              <a:rPr sz="2953" dirty="0" err="1">
                <a:solidFill>
                  <a:srgbClr val="000000"/>
                </a:solidFill>
              </a:rPr>
              <a:t>random.c</a:t>
            </a:r>
            <a:endParaRPr sz="2953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 dirty="0"/>
              <a:t>&lt;tab&gt;</a:t>
            </a:r>
            <a:r>
              <a:rPr sz="2953" dirty="0" err="1">
                <a:solidFill>
                  <a:srgbClr val="000000"/>
                </a:solidFill>
              </a:rPr>
              <a:t>gcc</a:t>
            </a:r>
            <a:r>
              <a:rPr sz="2953" dirty="0">
                <a:solidFill>
                  <a:srgbClr val="000000"/>
                </a:solidFill>
              </a:rPr>
              <a:t> -c </a:t>
            </a:r>
            <a:r>
              <a:rPr sz="2953" dirty="0" err="1">
                <a:solidFill>
                  <a:srgbClr val="000000"/>
                </a:solidFill>
              </a:rPr>
              <a:t>random.c</a:t>
            </a:r>
            <a:endParaRPr sz="2953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 dirty="0" err="1">
                <a:solidFill>
                  <a:srgbClr val="000000"/>
                </a:solidFill>
              </a:rPr>
              <a:t>input.o</a:t>
            </a:r>
            <a:r>
              <a:rPr sz="2953" dirty="0">
                <a:solidFill>
                  <a:srgbClr val="000000"/>
                </a:solidFill>
              </a:rPr>
              <a:t> : </a:t>
            </a:r>
            <a:r>
              <a:rPr sz="2953" dirty="0" err="1">
                <a:solidFill>
                  <a:srgbClr val="000000"/>
                </a:solidFill>
              </a:rPr>
              <a:t>input.c</a:t>
            </a:r>
            <a:endParaRPr sz="2953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 dirty="0"/>
              <a:t>&lt;tab&gt;</a:t>
            </a:r>
            <a:r>
              <a:rPr sz="2953" dirty="0" err="1">
                <a:solidFill>
                  <a:srgbClr val="000000"/>
                </a:solidFill>
              </a:rPr>
              <a:t>gcc</a:t>
            </a:r>
            <a:r>
              <a:rPr sz="2953" dirty="0">
                <a:solidFill>
                  <a:srgbClr val="000000"/>
                </a:solidFill>
              </a:rPr>
              <a:t> -c </a:t>
            </a:r>
            <a:r>
              <a:rPr sz="2953" dirty="0" err="1">
                <a:solidFill>
                  <a:srgbClr val="000000"/>
                </a:solidFill>
              </a:rPr>
              <a:t>input.c</a:t>
            </a:r>
            <a:endParaRPr sz="2953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 dirty="0" err="1">
                <a:solidFill>
                  <a:srgbClr val="000000"/>
                </a:solidFill>
              </a:rPr>
              <a:t>main.o</a:t>
            </a:r>
            <a:r>
              <a:rPr sz="2953" dirty="0">
                <a:solidFill>
                  <a:srgbClr val="000000"/>
                </a:solidFill>
              </a:rPr>
              <a:t> : </a:t>
            </a:r>
            <a:r>
              <a:rPr sz="2953" dirty="0" err="1">
                <a:solidFill>
                  <a:srgbClr val="000000"/>
                </a:solidFill>
              </a:rPr>
              <a:t>main.c</a:t>
            </a:r>
            <a:endParaRPr sz="2953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953" dirty="0"/>
              <a:t>&lt;tab&gt;</a:t>
            </a:r>
            <a:r>
              <a:rPr sz="2953" dirty="0" err="1">
                <a:solidFill>
                  <a:srgbClr val="000000"/>
                </a:solidFill>
              </a:rPr>
              <a:t>gcc</a:t>
            </a:r>
            <a:r>
              <a:rPr sz="2953" dirty="0">
                <a:solidFill>
                  <a:srgbClr val="000000"/>
                </a:solidFill>
              </a:rPr>
              <a:t> -c </a:t>
            </a:r>
            <a:r>
              <a:rPr sz="2953" dirty="0" err="1">
                <a:solidFill>
                  <a:srgbClr val="000000"/>
                </a:solidFill>
              </a:rPr>
              <a:t>main.c</a:t>
            </a:r>
            <a:endParaRPr sz="2953" dirty="0">
              <a:solidFill>
                <a:srgbClr val="000000"/>
              </a:solidFill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268680" y="174775"/>
            <a:ext cx="3652243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4200"/>
            </a:pPr>
            <a:r>
              <a:rPr sz="2953"/>
              <a:t>Step 2 -</a:t>
            </a:r>
          </a:p>
          <a:p>
            <a:pPr>
              <a:defRPr sz="4200"/>
            </a:pPr>
            <a:r>
              <a:rPr sz="2953"/>
              <a:t>Writing recipes</a:t>
            </a:r>
          </a:p>
        </p:txBody>
      </p:sp>
      <p:sp>
        <p:nvSpPr>
          <p:cNvPr id="701" name="Shape 7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405644"/>
      </p:ext>
    </p:extLst>
  </p:cSld>
  <p:clrMapOvr>
    <a:masterClrMapping/>
  </p:clrMapOvr>
  <p:transition spd="slow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American Typewriter" panose="02090604020004020304" pitchFamily="18" charset="77"/>
                <a:ea typeface="+mj-ea"/>
                <a:cs typeface="Gill Sans SemiBold" panose="020B0502020104020203" pitchFamily="34" charset="-79"/>
                <a:sym typeface="American Typewriter"/>
              </a:rPr>
              <a:t>make</a:t>
            </a: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 command reads the </a:t>
            </a:r>
            <a:r>
              <a:rPr sz="4400" b="1" dirty="0" err="1">
                <a:solidFill>
                  <a:srgbClr val="C00000"/>
                </a:solidFill>
                <a:latin typeface="American Typewriter" panose="02090604020004020304" pitchFamily="18" charset="77"/>
                <a:ea typeface="+mj-ea"/>
                <a:cs typeface="Gill Sans SemiBold" panose="020B0502020104020203" pitchFamily="34" charset="-79"/>
                <a:sym typeface="American Typewriter"/>
              </a:rPr>
              <a:t>makefile</a:t>
            </a:r>
            <a:endParaRPr sz="4400" b="1" dirty="0">
              <a:solidFill>
                <a:srgbClr val="C00000"/>
              </a:solidFill>
              <a:latin typeface="American Typewriter" panose="02090604020004020304" pitchFamily="18" charset="77"/>
              <a:ea typeface="+mj-ea"/>
              <a:cs typeface="Gill Sans SemiBold" panose="020B0502020104020203" pitchFamily="34" charset="-79"/>
              <a:sym typeface="American Typewriter"/>
            </a:endParaRPr>
          </a:p>
        </p:txBody>
      </p:sp>
      <p:pic>
        <p:nvPicPr>
          <p:cNvPr id="733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7" y="1857375"/>
            <a:ext cx="8786813" cy="49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Shape 734"/>
          <p:cNvSpPr/>
          <p:nvPr/>
        </p:nvSpPr>
        <p:spPr>
          <a:xfrm>
            <a:off x="285750" y="2784233"/>
            <a:ext cx="8143875" cy="279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$ </a:t>
            </a:r>
            <a:r>
              <a:rPr sz="2953" b="1"/>
              <a:t>make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-c random.c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-c input.c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-c main.c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-o program random.o input.o main.o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$ </a:t>
            </a:r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xfrm>
            <a:off x="4446984" y="6465094"/>
            <a:ext cx="241102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065829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1419496" y="1971635"/>
            <a:ext cx="107157" cy="1393032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pic>
        <p:nvPicPr>
          <p:cNvPr id="543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8414" y="21431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droppedImage.pdf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616274" y="176807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26" y="223242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867" y="1777008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droppedImage.pdf"/>
          <p:cNvPicPr>
            <a:picLocks noChangeAspect="1"/>
          </p:cNvPicPr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-1616274" y="3348633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02" y="3375422"/>
            <a:ext cx="1750219" cy="17502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1" name="Group 551"/>
          <p:cNvGrpSpPr/>
          <p:nvPr/>
        </p:nvGrpSpPr>
        <p:grpSpPr>
          <a:xfrm>
            <a:off x="562570" y="5536961"/>
            <a:ext cx="7638450" cy="651867"/>
            <a:chOff x="-449573" y="38889"/>
            <a:chExt cx="10863572" cy="927100"/>
          </a:xfrm>
        </p:grpSpPr>
        <p:sp>
          <p:nvSpPr>
            <p:cNvPr id="550" name="Shape 550"/>
            <p:cNvSpPr/>
            <p:nvPr/>
          </p:nvSpPr>
          <p:spPr>
            <a:xfrm>
              <a:off x="50800" y="89111"/>
              <a:ext cx="10363199" cy="7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4200">
                  <a:solidFill>
                    <a:srgbClr val="E324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sz="2953" dirty="0"/>
                <a:t>Should we rebuild entire system?</a:t>
              </a:r>
              <a:endParaRPr sz="2953" dirty="0"/>
            </a:p>
          </p:txBody>
        </p:sp>
        <p:pic>
          <p:nvPicPr>
            <p:cNvPr id="549" name="Picture 548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49573" y="38889"/>
              <a:ext cx="10464799" cy="927100"/>
            </a:xfrm>
            <a:prstGeom prst="rect">
              <a:avLst/>
            </a:prstGeom>
            <a:effectLst/>
          </p:spPr>
        </p:pic>
      </p:grpSp>
      <p:sp>
        <p:nvSpPr>
          <p:cNvPr id="552" name="Shape 552"/>
          <p:cNvSpPr/>
          <p:nvPr/>
        </p:nvSpPr>
        <p:spPr>
          <a:xfrm>
            <a:off x="80367" y="330398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random.c</a:t>
            </a:r>
          </a:p>
        </p:txBody>
      </p:sp>
      <p:sp>
        <p:nvSpPr>
          <p:cNvPr id="553" name="Shape 553"/>
          <p:cNvSpPr/>
          <p:nvPr/>
        </p:nvSpPr>
        <p:spPr>
          <a:xfrm>
            <a:off x="80367" y="1884164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input.c</a:t>
            </a:r>
          </a:p>
        </p:txBody>
      </p:sp>
      <p:sp>
        <p:nvSpPr>
          <p:cNvPr id="554" name="Shape 554"/>
          <p:cNvSpPr/>
          <p:nvPr/>
        </p:nvSpPr>
        <p:spPr>
          <a:xfrm>
            <a:off x="80367" y="3455789"/>
            <a:ext cx="2991445" cy="1580555"/>
          </a:xfrm>
          <a:prstGeom prst="rightArrow">
            <a:avLst>
              <a:gd name="adj1" fmla="val 66192"/>
              <a:gd name="adj2" fmla="val 25395"/>
            </a:avLst>
          </a:prstGeom>
          <a:solidFill>
            <a:srgbClr val="606060">
              <a:alpha val="25000"/>
            </a:srgbClr>
          </a:solidFill>
          <a:ln w="25400">
            <a:solidFill>
              <a:srgbClr val="000000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2812"/>
              <a:t>gcc -c main.c</a:t>
            </a:r>
          </a:p>
        </p:txBody>
      </p:sp>
      <p:pic>
        <p:nvPicPr>
          <p:cNvPr id="555" name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289" y="1785937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Shape 556"/>
          <p:cNvSpPr/>
          <p:nvPr/>
        </p:nvSpPr>
        <p:spPr>
          <a:xfrm>
            <a:off x="4625578" y="1348382"/>
            <a:ext cx="2928938" cy="3284577"/>
          </a:xfrm>
          <a:prstGeom prst="rightArrow">
            <a:avLst>
              <a:gd name="adj1" fmla="val 66192"/>
              <a:gd name="adj2" fmla="val 15289"/>
            </a:avLst>
          </a:prstGeom>
          <a:solidFill>
            <a:srgbClr val="60606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gcc</a:t>
            </a:r>
            <a:r>
              <a:rPr sz="2812" dirty="0"/>
              <a:t> </a:t>
            </a:r>
            <a:r>
              <a:rPr sz="2812" dirty="0" err="1"/>
              <a:t>random.o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input.o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 err="1"/>
              <a:t>main.o</a:t>
            </a:r>
            <a:r>
              <a:rPr sz="2812" dirty="0"/>
              <a:t> \</a:t>
            </a:r>
          </a:p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12" dirty="0"/>
              <a:t>-o program</a:t>
            </a:r>
          </a:p>
        </p:txBody>
      </p:sp>
      <p:pic>
        <p:nvPicPr>
          <p:cNvPr id="557" name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60797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0133" y="383977"/>
            <a:ext cx="642938" cy="58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765" y="1946672"/>
            <a:ext cx="642938" cy="589359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7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6B90-CC2A-486B-9EC7-340C1F95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76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Continuous integration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BBFB-48A4-43B2-A605-5B23F4E8C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92128"/>
            <a:ext cx="7543246" cy="4215383"/>
          </a:xfrm>
        </p:spPr>
        <p:txBody>
          <a:bodyPr anchor="t"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Continuous integration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 is a </a:t>
            </a:r>
            <a:r>
              <a:rPr lang="en-US" b="0" i="0" u="none" strike="noStrike" dirty="0">
                <a:solidFill>
                  <a:srgbClr val="0972D3"/>
                </a:solidFill>
                <a:effectLst/>
                <a:latin typeface="AmazonEmberLight"/>
              </a:rPr>
              <a:t>DevOps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 software development practice where developers </a:t>
            </a:r>
            <a:r>
              <a:rPr lang="en-US" sz="4400" b="0" i="0" dirty="0">
                <a:solidFill>
                  <a:srgbClr val="FF0000"/>
                </a:solidFill>
                <a:effectLst/>
                <a:latin typeface="AmazonEmberLight"/>
              </a:rPr>
              <a:t>frequently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 merge their code changes into a central repository, after which </a:t>
            </a:r>
            <a:r>
              <a:rPr lang="en-US" b="0" i="0" dirty="0">
                <a:solidFill>
                  <a:srgbClr val="FF0000"/>
                </a:solidFill>
                <a:effectLst/>
                <a:latin typeface="AmazonEmberLight"/>
              </a:rPr>
              <a:t>automated builds and tests are run on the branch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.</a:t>
            </a:r>
            <a:endParaRPr lang="LID4096" sz="4000" b="1" dirty="0"/>
          </a:p>
        </p:txBody>
      </p:sp>
    </p:spTree>
    <p:extLst>
      <p:ext uri="{BB962C8B-B14F-4D97-AF65-F5344CB8AC3E}">
        <p14:creationId xmlns:p14="http://schemas.microsoft.com/office/powerpoint/2010/main" val="149478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tub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324" y="-12730"/>
            <a:ext cx="10352723" cy="688346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-380324" y="78658"/>
            <a:ext cx="10352723" cy="1325012"/>
          </a:xfrm>
          <a:prstGeom prst="rect">
            <a:avLst/>
          </a:prstGeom>
          <a:solidFill>
            <a:schemeClr val="bg1">
              <a:alpha val="50000"/>
            </a:schemeClr>
          </a:solidFill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85000" lnSpcReduction="10000"/>
          </a:bodyPr>
          <a:lstStyle/>
          <a:p>
            <a:pPr defTabSz="502412">
              <a:lnSpc>
                <a:spcPct val="90000"/>
              </a:lnSpc>
              <a:spcBef>
                <a:spcPct val="0"/>
              </a:spcBef>
            </a:pPr>
            <a:r>
              <a:rPr sz="4400" b="1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Release pipelines:</a:t>
            </a:r>
          </a:p>
          <a:p>
            <a:pPr defTabSz="502412">
              <a:lnSpc>
                <a:spcPct val="90000"/>
              </a:lnSpc>
              <a:spcBef>
                <a:spcPct val="0"/>
              </a:spcBef>
            </a:pPr>
            <a:r>
              <a:rPr sz="4400" b="1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How organizations deliver new content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4294967295"/>
          </p:nvPr>
        </p:nvSpPr>
        <p:spPr>
          <a:xfrm>
            <a:off x="9300270" y="6603504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l" defTabSz="321457"/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2612667" y="1515943"/>
            <a:ext cx="3876067" cy="1572401"/>
          </a:xfrm>
          <a:prstGeom prst="rightArrow">
            <a:avLst>
              <a:gd name="adj1" fmla="val 68406"/>
              <a:gd name="adj2" fmla="val 60776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algn="l"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/>
              <a:t>   1. </a:t>
            </a:r>
            <a:r>
              <a:rPr sz="3375">
                <a:sym typeface="Helvetica Light"/>
              </a:rPr>
              <a:t>Integration</a:t>
            </a:r>
          </a:p>
        </p:txBody>
      </p:sp>
      <p:pic>
        <p:nvPicPr>
          <p:cNvPr id="246" name="package.jpg"/>
          <p:cNvPicPr>
            <a:picLocks noChangeAspect="1"/>
          </p:cNvPicPr>
          <p:nvPr/>
        </p:nvPicPr>
        <p:blipFill>
          <a:blip r:embed="rId5">
            <a:alphaModFix amt="40000"/>
          </a:blip>
          <a:srcRect l="666" t="8738" r="3706" b="6669"/>
          <a:stretch>
            <a:fillRect/>
          </a:stretch>
        </p:blipFill>
        <p:spPr>
          <a:xfrm>
            <a:off x="6631866" y="3247535"/>
            <a:ext cx="1338957" cy="1184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4" extrusionOk="0">
                <a:moveTo>
                  <a:pt x="12470" y="8"/>
                </a:moveTo>
                <a:cubicBezTo>
                  <a:pt x="12386" y="-6"/>
                  <a:pt x="12310" y="-1"/>
                  <a:pt x="12223" y="13"/>
                </a:cubicBezTo>
                <a:cubicBezTo>
                  <a:pt x="12038" y="41"/>
                  <a:pt x="11565" y="183"/>
                  <a:pt x="11170" y="328"/>
                </a:cubicBezTo>
                <a:cubicBezTo>
                  <a:pt x="10774" y="474"/>
                  <a:pt x="10400" y="569"/>
                  <a:pt x="10338" y="542"/>
                </a:cubicBezTo>
                <a:cubicBezTo>
                  <a:pt x="10275" y="515"/>
                  <a:pt x="10134" y="548"/>
                  <a:pt x="10023" y="613"/>
                </a:cubicBezTo>
                <a:cubicBezTo>
                  <a:pt x="9676" y="816"/>
                  <a:pt x="7836" y="1476"/>
                  <a:pt x="5493" y="2246"/>
                </a:cubicBezTo>
                <a:cubicBezTo>
                  <a:pt x="5141" y="2362"/>
                  <a:pt x="4361" y="2642"/>
                  <a:pt x="3761" y="2867"/>
                </a:cubicBezTo>
                <a:cubicBezTo>
                  <a:pt x="3161" y="3092"/>
                  <a:pt x="2494" y="3323"/>
                  <a:pt x="2276" y="3381"/>
                </a:cubicBezTo>
                <a:cubicBezTo>
                  <a:pt x="2059" y="3438"/>
                  <a:pt x="1880" y="3520"/>
                  <a:pt x="1880" y="3559"/>
                </a:cubicBezTo>
                <a:cubicBezTo>
                  <a:pt x="1880" y="3597"/>
                  <a:pt x="2171" y="4268"/>
                  <a:pt x="2524" y="5049"/>
                </a:cubicBezTo>
                <a:cubicBezTo>
                  <a:pt x="3013" y="6135"/>
                  <a:pt x="3140" y="6499"/>
                  <a:pt x="3077" y="6586"/>
                </a:cubicBezTo>
                <a:cubicBezTo>
                  <a:pt x="2978" y="6720"/>
                  <a:pt x="1410" y="7808"/>
                  <a:pt x="585" y="8316"/>
                </a:cubicBezTo>
                <a:cubicBezTo>
                  <a:pt x="264" y="8513"/>
                  <a:pt x="0" y="8701"/>
                  <a:pt x="0" y="8733"/>
                </a:cubicBezTo>
                <a:cubicBezTo>
                  <a:pt x="0" y="8764"/>
                  <a:pt x="719" y="9478"/>
                  <a:pt x="1597" y="10320"/>
                </a:cubicBezTo>
                <a:cubicBezTo>
                  <a:pt x="2475" y="11162"/>
                  <a:pt x="3250" y="11917"/>
                  <a:pt x="3324" y="11999"/>
                </a:cubicBezTo>
                <a:cubicBezTo>
                  <a:pt x="3435" y="12121"/>
                  <a:pt x="3459" y="12290"/>
                  <a:pt x="3459" y="12935"/>
                </a:cubicBezTo>
                <a:cubicBezTo>
                  <a:pt x="3460" y="13368"/>
                  <a:pt x="3482" y="14267"/>
                  <a:pt x="3509" y="14929"/>
                </a:cubicBezTo>
                <a:lnTo>
                  <a:pt x="3558" y="16130"/>
                </a:lnTo>
                <a:lnTo>
                  <a:pt x="4687" y="17183"/>
                </a:lnTo>
                <a:cubicBezTo>
                  <a:pt x="5307" y="17761"/>
                  <a:pt x="6124" y="18521"/>
                  <a:pt x="6505" y="18872"/>
                </a:cubicBezTo>
                <a:cubicBezTo>
                  <a:pt x="6886" y="19223"/>
                  <a:pt x="7383" y="19690"/>
                  <a:pt x="7607" y="19910"/>
                </a:cubicBezTo>
                <a:cubicBezTo>
                  <a:pt x="7831" y="20130"/>
                  <a:pt x="8317" y="20600"/>
                  <a:pt x="8687" y="20953"/>
                </a:cubicBezTo>
                <a:cubicBezTo>
                  <a:pt x="9228" y="21470"/>
                  <a:pt x="9404" y="21594"/>
                  <a:pt x="9604" y="21594"/>
                </a:cubicBezTo>
                <a:cubicBezTo>
                  <a:pt x="9755" y="21594"/>
                  <a:pt x="10623" y="21223"/>
                  <a:pt x="11795" y="20653"/>
                </a:cubicBezTo>
                <a:cubicBezTo>
                  <a:pt x="12861" y="20134"/>
                  <a:pt x="14797" y="19192"/>
                  <a:pt x="16100" y="18562"/>
                </a:cubicBezTo>
                <a:cubicBezTo>
                  <a:pt x="17404" y="17932"/>
                  <a:pt x="18549" y="17359"/>
                  <a:pt x="18642" y="17290"/>
                </a:cubicBezTo>
                <a:cubicBezTo>
                  <a:pt x="18802" y="17172"/>
                  <a:pt x="18812" y="17107"/>
                  <a:pt x="18822" y="16084"/>
                </a:cubicBezTo>
                <a:cubicBezTo>
                  <a:pt x="18828" y="15489"/>
                  <a:pt x="18850" y="14543"/>
                  <a:pt x="18876" y="13983"/>
                </a:cubicBezTo>
                <a:lnTo>
                  <a:pt x="18921" y="12960"/>
                </a:lnTo>
                <a:lnTo>
                  <a:pt x="19902" y="12472"/>
                </a:lnTo>
                <a:cubicBezTo>
                  <a:pt x="20440" y="12202"/>
                  <a:pt x="20914" y="11969"/>
                  <a:pt x="20954" y="11953"/>
                </a:cubicBezTo>
                <a:cubicBezTo>
                  <a:pt x="20995" y="11937"/>
                  <a:pt x="20962" y="11810"/>
                  <a:pt x="20882" y="11673"/>
                </a:cubicBezTo>
                <a:cubicBezTo>
                  <a:pt x="20676" y="11318"/>
                  <a:pt x="19186" y="8150"/>
                  <a:pt x="19186" y="8066"/>
                </a:cubicBezTo>
                <a:cubicBezTo>
                  <a:pt x="19186" y="7959"/>
                  <a:pt x="20697" y="5777"/>
                  <a:pt x="21184" y="5182"/>
                </a:cubicBezTo>
                <a:cubicBezTo>
                  <a:pt x="21421" y="4892"/>
                  <a:pt x="21600" y="4640"/>
                  <a:pt x="21584" y="4622"/>
                </a:cubicBezTo>
                <a:cubicBezTo>
                  <a:pt x="21568" y="4604"/>
                  <a:pt x="20610" y="3993"/>
                  <a:pt x="19452" y="3259"/>
                </a:cubicBezTo>
                <a:cubicBezTo>
                  <a:pt x="18293" y="2525"/>
                  <a:pt x="16883" y="1619"/>
                  <a:pt x="16321" y="1249"/>
                </a:cubicBezTo>
                <a:cubicBezTo>
                  <a:pt x="15758" y="879"/>
                  <a:pt x="15279" y="577"/>
                  <a:pt x="15255" y="577"/>
                </a:cubicBezTo>
                <a:cubicBezTo>
                  <a:pt x="15230" y="577"/>
                  <a:pt x="15053" y="728"/>
                  <a:pt x="14863" y="913"/>
                </a:cubicBezTo>
                <a:lnTo>
                  <a:pt x="14517" y="1249"/>
                </a:lnTo>
                <a:lnTo>
                  <a:pt x="14125" y="984"/>
                </a:lnTo>
                <a:cubicBezTo>
                  <a:pt x="13060" y="263"/>
                  <a:pt x="12721" y="48"/>
                  <a:pt x="12470" y="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7" name="pasted-image.pdf"/>
          <p:cNvPicPr>
            <a:picLocks noChangeAspect="1"/>
          </p:cNvPicPr>
          <p:nvPr/>
        </p:nvPicPr>
        <p:blipFill>
          <a:blip r:embed="rId6">
            <a:alphaModFix amt="39759"/>
          </a:blip>
          <a:stretch>
            <a:fillRect/>
          </a:stretch>
        </p:blipFill>
        <p:spPr>
          <a:xfrm>
            <a:off x="6672218" y="1557176"/>
            <a:ext cx="1483458" cy="1489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git.png"/>
          <p:cNvPicPr>
            <a:picLocks noChangeAspect="1"/>
          </p:cNvPicPr>
          <p:nvPr/>
        </p:nvPicPr>
        <p:blipFill>
          <a:blip r:embed="rId7">
            <a:alphaModFix amt="40477"/>
          </a:blip>
          <a:stretch>
            <a:fillRect/>
          </a:stretch>
        </p:blipFill>
        <p:spPr>
          <a:xfrm>
            <a:off x="6930384" y="2126128"/>
            <a:ext cx="967126" cy="4038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Group 251"/>
          <p:cNvGrpSpPr/>
          <p:nvPr/>
        </p:nvGrpSpPr>
        <p:grpSpPr>
          <a:xfrm>
            <a:off x="1170932" y="1541050"/>
            <a:ext cx="1258254" cy="1346463"/>
            <a:chOff x="0" y="-2378"/>
            <a:chExt cx="1789515" cy="1914969"/>
          </a:xfrm>
        </p:grpSpPr>
        <p:pic>
          <p:nvPicPr>
            <p:cNvPr id="249" name="pasted-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7809"/>
              <a:ext cx="1789515" cy="1894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Shape 250"/>
            <p:cNvSpPr/>
            <p:nvPr/>
          </p:nvSpPr>
          <p:spPr>
            <a:xfrm>
              <a:off x="147287" y="-2378"/>
              <a:ext cx="358580" cy="157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2400">
                  <a:solidFill>
                    <a:srgbClr val="0433FF"/>
                  </a:solidFill>
                </a:defRPr>
              </a:pPr>
              <a:r>
                <a:rPr sz="1687"/>
                <a:t>+</a:t>
              </a:r>
            </a:p>
            <a:p>
              <a:pPr>
                <a:defRPr sz="2400">
                  <a:solidFill>
                    <a:srgbClr val="0433FF"/>
                  </a:solidFill>
                </a:defRPr>
              </a:pPr>
              <a:r>
                <a:rPr sz="1687"/>
                <a:t>+</a:t>
              </a:r>
            </a:p>
            <a:p>
              <a:pPr>
                <a:defRPr sz="2400">
                  <a:solidFill>
                    <a:srgbClr val="FF2600"/>
                  </a:solidFill>
                </a:defRPr>
              </a:pPr>
              <a:r>
                <a:rPr sz="1687"/>
                <a:t>-</a:t>
              </a:r>
            </a:p>
            <a:p>
              <a:pPr>
                <a:defRPr sz="2400">
                  <a:solidFill>
                    <a:srgbClr val="FF2600"/>
                  </a:solidFill>
                </a:defRPr>
              </a:pPr>
              <a:r>
                <a:rPr sz="1687"/>
                <a:t>-</a:t>
              </a: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6433167" y="4516254"/>
            <a:ext cx="2325715" cy="1984084"/>
            <a:chOff x="0" y="0"/>
            <a:chExt cx="3307682" cy="2821808"/>
          </a:xfrm>
        </p:grpSpPr>
        <p:pic>
          <p:nvPicPr>
            <p:cNvPr id="252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307682" cy="2821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ackage.jpg"/>
            <p:cNvPicPr>
              <a:picLocks noChangeAspect="1"/>
            </p:cNvPicPr>
            <p:nvPr/>
          </p:nvPicPr>
          <p:blipFill>
            <a:blip r:embed="rId10"/>
            <a:srcRect l="1447" t="9093" r="4228" b="6984"/>
            <a:stretch>
              <a:fillRect/>
            </a:stretch>
          </p:blipFill>
          <p:spPr>
            <a:xfrm>
              <a:off x="797605" y="967658"/>
              <a:ext cx="1712471" cy="1523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600" extrusionOk="0">
                  <a:moveTo>
                    <a:pt x="12367" y="0"/>
                  </a:moveTo>
                  <a:cubicBezTo>
                    <a:pt x="11991" y="0"/>
                    <a:pt x="9299" y="894"/>
                    <a:pt x="3937" y="2802"/>
                  </a:cubicBezTo>
                  <a:cubicBezTo>
                    <a:pt x="2987" y="3140"/>
                    <a:pt x="2106" y="3421"/>
                    <a:pt x="1978" y="3421"/>
                  </a:cubicBezTo>
                  <a:cubicBezTo>
                    <a:pt x="1810" y="3421"/>
                    <a:pt x="1920" y="3818"/>
                    <a:pt x="2393" y="4878"/>
                  </a:cubicBezTo>
                  <a:cubicBezTo>
                    <a:pt x="2752" y="5681"/>
                    <a:pt x="3017" y="6435"/>
                    <a:pt x="2978" y="6549"/>
                  </a:cubicBezTo>
                  <a:cubicBezTo>
                    <a:pt x="2939" y="6664"/>
                    <a:pt x="2251" y="7191"/>
                    <a:pt x="1449" y="7725"/>
                  </a:cubicBezTo>
                  <a:cubicBezTo>
                    <a:pt x="647" y="8260"/>
                    <a:pt x="-6" y="8742"/>
                    <a:pt x="0" y="8800"/>
                  </a:cubicBezTo>
                  <a:cubicBezTo>
                    <a:pt x="5" y="8858"/>
                    <a:pt x="750" y="9609"/>
                    <a:pt x="1654" y="10465"/>
                  </a:cubicBezTo>
                  <a:lnTo>
                    <a:pt x="3298" y="12024"/>
                  </a:lnTo>
                  <a:lnTo>
                    <a:pt x="3397" y="13256"/>
                  </a:lnTo>
                  <a:cubicBezTo>
                    <a:pt x="3454" y="13934"/>
                    <a:pt x="3502" y="14860"/>
                    <a:pt x="3502" y="15315"/>
                  </a:cubicBezTo>
                  <a:lnTo>
                    <a:pt x="3502" y="16148"/>
                  </a:lnTo>
                  <a:lnTo>
                    <a:pt x="6416" y="18871"/>
                  </a:lnTo>
                  <a:cubicBezTo>
                    <a:pt x="8017" y="20371"/>
                    <a:pt x="9433" y="21600"/>
                    <a:pt x="9558" y="21600"/>
                  </a:cubicBezTo>
                  <a:cubicBezTo>
                    <a:pt x="9684" y="21600"/>
                    <a:pt x="11809" y="20618"/>
                    <a:pt x="14280" y="19423"/>
                  </a:cubicBezTo>
                  <a:lnTo>
                    <a:pt x="18773" y="17251"/>
                  </a:lnTo>
                  <a:lnTo>
                    <a:pt x="18823" y="15146"/>
                  </a:lnTo>
                  <a:cubicBezTo>
                    <a:pt x="18850" y="13991"/>
                    <a:pt x="18922" y="12994"/>
                    <a:pt x="18982" y="12930"/>
                  </a:cubicBezTo>
                  <a:cubicBezTo>
                    <a:pt x="19042" y="12866"/>
                    <a:pt x="19488" y="12632"/>
                    <a:pt x="19972" y="12406"/>
                  </a:cubicBezTo>
                  <a:cubicBezTo>
                    <a:pt x="20455" y="12181"/>
                    <a:pt x="20871" y="11975"/>
                    <a:pt x="20901" y="11951"/>
                  </a:cubicBezTo>
                  <a:cubicBezTo>
                    <a:pt x="20931" y="11926"/>
                    <a:pt x="20550" y="11049"/>
                    <a:pt x="20052" y="10004"/>
                  </a:cubicBezTo>
                  <a:cubicBezTo>
                    <a:pt x="19658" y="9177"/>
                    <a:pt x="19384" y="8496"/>
                    <a:pt x="19292" y="8136"/>
                  </a:cubicBezTo>
                  <a:lnTo>
                    <a:pt x="19252" y="8046"/>
                  </a:lnTo>
                  <a:lnTo>
                    <a:pt x="19277" y="8006"/>
                  </a:lnTo>
                  <a:cubicBezTo>
                    <a:pt x="19272" y="7959"/>
                    <a:pt x="19257" y="7896"/>
                    <a:pt x="19267" y="7877"/>
                  </a:cubicBezTo>
                  <a:cubicBezTo>
                    <a:pt x="19485" y="7462"/>
                    <a:pt x="20505" y="6038"/>
                    <a:pt x="21071" y="5356"/>
                  </a:cubicBezTo>
                  <a:cubicBezTo>
                    <a:pt x="21378" y="4987"/>
                    <a:pt x="21594" y="4653"/>
                    <a:pt x="21556" y="4614"/>
                  </a:cubicBezTo>
                  <a:cubicBezTo>
                    <a:pt x="21518" y="4574"/>
                    <a:pt x="20586" y="3974"/>
                    <a:pt x="19487" y="3280"/>
                  </a:cubicBezTo>
                  <a:cubicBezTo>
                    <a:pt x="18388" y="2587"/>
                    <a:pt x="16990" y="1698"/>
                    <a:pt x="16374" y="1300"/>
                  </a:cubicBezTo>
                  <a:lnTo>
                    <a:pt x="15255" y="574"/>
                  </a:lnTo>
                  <a:lnTo>
                    <a:pt x="14905" y="934"/>
                  </a:lnTo>
                  <a:lnTo>
                    <a:pt x="14555" y="1300"/>
                  </a:lnTo>
                  <a:lnTo>
                    <a:pt x="13606" y="647"/>
                  </a:lnTo>
                  <a:cubicBezTo>
                    <a:pt x="13083" y="289"/>
                    <a:pt x="12523" y="0"/>
                    <a:pt x="1236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1050528" y="389675"/>
              <a:ext cx="654310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266"/>
                <a:t>New!</a:t>
              </a:r>
            </a:p>
          </p:txBody>
        </p:sp>
      </p:grpSp>
      <p:sp>
        <p:nvSpPr>
          <p:cNvPr id="256" name="Shape 256"/>
          <p:cNvSpPr/>
          <p:nvPr/>
        </p:nvSpPr>
        <p:spPr>
          <a:xfrm>
            <a:off x="2612667" y="3119019"/>
            <a:ext cx="3876067" cy="1572401"/>
          </a:xfrm>
          <a:prstGeom prst="rightArrow">
            <a:avLst>
              <a:gd name="adj1" fmla="val 68406"/>
              <a:gd name="adj2" fmla="val 60776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algn="l"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/>
              <a:t>   2. </a:t>
            </a:r>
            <a:r>
              <a:rPr sz="3375">
                <a:sym typeface="Helvetica Light"/>
              </a:rPr>
              <a:t>Build </a:t>
            </a:r>
          </a:p>
        </p:txBody>
      </p:sp>
      <p:sp>
        <p:nvSpPr>
          <p:cNvPr id="257" name="Shape 257"/>
          <p:cNvSpPr/>
          <p:nvPr/>
        </p:nvSpPr>
        <p:spPr>
          <a:xfrm>
            <a:off x="2612667" y="4722095"/>
            <a:ext cx="3876067" cy="1572400"/>
          </a:xfrm>
          <a:prstGeom prst="rightArrow">
            <a:avLst>
              <a:gd name="adj1" fmla="val 68406"/>
              <a:gd name="adj2" fmla="val 60776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algn="l"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/>
              <a:t>   3. </a:t>
            </a:r>
            <a:r>
              <a:rPr sz="3375">
                <a:sym typeface="Helvetica Light"/>
              </a:rPr>
              <a:t>Deployment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6672218" y="1557176"/>
            <a:ext cx="1483458" cy="1489936"/>
            <a:chOff x="0" y="0"/>
            <a:chExt cx="2109805" cy="2119018"/>
          </a:xfrm>
        </p:grpSpPr>
        <p:pic>
          <p:nvPicPr>
            <p:cNvPr id="258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109806" cy="2119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git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67169" y="809176"/>
              <a:ext cx="1375468" cy="5743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1" name="package.jpg"/>
          <p:cNvPicPr>
            <a:picLocks noChangeAspect="1"/>
          </p:cNvPicPr>
          <p:nvPr/>
        </p:nvPicPr>
        <p:blipFill>
          <a:blip r:embed="rId5"/>
          <a:srcRect l="666" t="8738" r="3706" b="6669"/>
          <a:stretch>
            <a:fillRect/>
          </a:stretch>
        </p:blipFill>
        <p:spPr>
          <a:xfrm>
            <a:off x="6631866" y="3247535"/>
            <a:ext cx="1338957" cy="1184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4" extrusionOk="0">
                <a:moveTo>
                  <a:pt x="12470" y="8"/>
                </a:moveTo>
                <a:cubicBezTo>
                  <a:pt x="12386" y="-6"/>
                  <a:pt x="12310" y="-1"/>
                  <a:pt x="12223" y="13"/>
                </a:cubicBezTo>
                <a:cubicBezTo>
                  <a:pt x="12038" y="41"/>
                  <a:pt x="11565" y="183"/>
                  <a:pt x="11170" y="328"/>
                </a:cubicBezTo>
                <a:cubicBezTo>
                  <a:pt x="10774" y="474"/>
                  <a:pt x="10400" y="569"/>
                  <a:pt x="10338" y="542"/>
                </a:cubicBezTo>
                <a:cubicBezTo>
                  <a:pt x="10275" y="515"/>
                  <a:pt x="10134" y="548"/>
                  <a:pt x="10023" y="613"/>
                </a:cubicBezTo>
                <a:cubicBezTo>
                  <a:pt x="9676" y="816"/>
                  <a:pt x="7836" y="1476"/>
                  <a:pt x="5493" y="2246"/>
                </a:cubicBezTo>
                <a:cubicBezTo>
                  <a:pt x="5141" y="2362"/>
                  <a:pt x="4361" y="2642"/>
                  <a:pt x="3761" y="2867"/>
                </a:cubicBezTo>
                <a:cubicBezTo>
                  <a:pt x="3161" y="3092"/>
                  <a:pt x="2494" y="3323"/>
                  <a:pt x="2276" y="3381"/>
                </a:cubicBezTo>
                <a:cubicBezTo>
                  <a:pt x="2059" y="3438"/>
                  <a:pt x="1880" y="3520"/>
                  <a:pt x="1880" y="3559"/>
                </a:cubicBezTo>
                <a:cubicBezTo>
                  <a:pt x="1880" y="3597"/>
                  <a:pt x="2171" y="4268"/>
                  <a:pt x="2524" y="5049"/>
                </a:cubicBezTo>
                <a:cubicBezTo>
                  <a:pt x="3013" y="6135"/>
                  <a:pt x="3140" y="6499"/>
                  <a:pt x="3077" y="6586"/>
                </a:cubicBezTo>
                <a:cubicBezTo>
                  <a:pt x="2978" y="6720"/>
                  <a:pt x="1410" y="7808"/>
                  <a:pt x="585" y="8316"/>
                </a:cubicBezTo>
                <a:cubicBezTo>
                  <a:pt x="264" y="8513"/>
                  <a:pt x="0" y="8701"/>
                  <a:pt x="0" y="8733"/>
                </a:cubicBezTo>
                <a:cubicBezTo>
                  <a:pt x="0" y="8764"/>
                  <a:pt x="719" y="9478"/>
                  <a:pt x="1597" y="10320"/>
                </a:cubicBezTo>
                <a:cubicBezTo>
                  <a:pt x="2475" y="11162"/>
                  <a:pt x="3250" y="11917"/>
                  <a:pt x="3324" y="11999"/>
                </a:cubicBezTo>
                <a:cubicBezTo>
                  <a:pt x="3435" y="12121"/>
                  <a:pt x="3459" y="12290"/>
                  <a:pt x="3459" y="12935"/>
                </a:cubicBezTo>
                <a:cubicBezTo>
                  <a:pt x="3460" y="13368"/>
                  <a:pt x="3482" y="14267"/>
                  <a:pt x="3509" y="14929"/>
                </a:cubicBezTo>
                <a:lnTo>
                  <a:pt x="3558" y="16130"/>
                </a:lnTo>
                <a:lnTo>
                  <a:pt x="4687" y="17183"/>
                </a:lnTo>
                <a:cubicBezTo>
                  <a:pt x="5307" y="17761"/>
                  <a:pt x="6124" y="18521"/>
                  <a:pt x="6505" y="18872"/>
                </a:cubicBezTo>
                <a:cubicBezTo>
                  <a:pt x="6886" y="19223"/>
                  <a:pt x="7383" y="19690"/>
                  <a:pt x="7607" y="19910"/>
                </a:cubicBezTo>
                <a:cubicBezTo>
                  <a:pt x="7831" y="20130"/>
                  <a:pt x="8317" y="20600"/>
                  <a:pt x="8687" y="20953"/>
                </a:cubicBezTo>
                <a:cubicBezTo>
                  <a:pt x="9228" y="21470"/>
                  <a:pt x="9404" y="21594"/>
                  <a:pt x="9604" y="21594"/>
                </a:cubicBezTo>
                <a:cubicBezTo>
                  <a:pt x="9755" y="21594"/>
                  <a:pt x="10623" y="21223"/>
                  <a:pt x="11795" y="20653"/>
                </a:cubicBezTo>
                <a:cubicBezTo>
                  <a:pt x="12861" y="20134"/>
                  <a:pt x="14797" y="19192"/>
                  <a:pt x="16100" y="18562"/>
                </a:cubicBezTo>
                <a:cubicBezTo>
                  <a:pt x="17404" y="17932"/>
                  <a:pt x="18549" y="17359"/>
                  <a:pt x="18642" y="17290"/>
                </a:cubicBezTo>
                <a:cubicBezTo>
                  <a:pt x="18802" y="17172"/>
                  <a:pt x="18812" y="17107"/>
                  <a:pt x="18822" y="16084"/>
                </a:cubicBezTo>
                <a:cubicBezTo>
                  <a:pt x="18828" y="15489"/>
                  <a:pt x="18850" y="14543"/>
                  <a:pt x="18876" y="13983"/>
                </a:cubicBezTo>
                <a:lnTo>
                  <a:pt x="18921" y="12960"/>
                </a:lnTo>
                <a:lnTo>
                  <a:pt x="19902" y="12472"/>
                </a:lnTo>
                <a:cubicBezTo>
                  <a:pt x="20440" y="12202"/>
                  <a:pt x="20914" y="11969"/>
                  <a:pt x="20954" y="11953"/>
                </a:cubicBezTo>
                <a:cubicBezTo>
                  <a:pt x="20995" y="11937"/>
                  <a:pt x="20962" y="11810"/>
                  <a:pt x="20882" y="11673"/>
                </a:cubicBezTo>
                <a:cubicBezTo>
                  <a:pt x="20676" y="11318"/>
                  <a:pt x="19186" y="8150"/>
                  <a:pt x="19186" y="8066"/>
                </a:cubicBezTo>
                <a:cubicBezTo>
                  <a:pt x="19186" y="7959"/>
                  <a:pt x="20697" y="5777"/>
                  <a:pt x="21184" y="5182"/>
                </a:cubicBezTo>
                <a:cubicBezTo>
                  <a:pt x="21421" y="4892"/>
                  <a:pt x="21600" y="4640"/>
                  <a:pt x="21584" y="4622"/>
                </a:cubicBezTo>
                <a:cubicBezTo>
                  <a:pt x="21568" y="4604"/>
                  <a:pt x="20610" y="3993"/>
                  <a:pt x="19452" y="3259"/>
                </a:cubicBezTo>
                <a:cubicBezTo>
                  <a:pt x="18293" y="2525"/>
                  <a:pt x="16883" y="1619"/>
                  <a:pt x="16321" y="1249"/>
                </a:cubicBezTo>
                <a:cubicBezTo>
                  <a:pt x="15758" y="879"/>
                  <a:pt x="15279" y="577"/>
                  <a:pt x="15255" y="577"/>
                </a:cubicBezTo>
                <a:cubicBezTo>
                  <a:pt x="15230" y="577"/>
                  <a:pt x="15053" y="728"/>
                  <a:pt x="14863" y="913"/>
                </a:cubicBezTo>
                <a:lnTo>
                  <a:pt x="14517" y="1249"/>
                </a:lnTo>
                <a:lnTo>
                  <a:pt x="14125" y="984"/>
                </a:lnTo>
                <a:cubicBezTo>
                  <a:pt x="13060" y="263"/>
                  <a:pt x="12721" y="48"/>
                  <a:pt x="12470" y="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8858214" y="6549926"/>
            <a:ext cx="169736" cy="26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normAutofit/>
          </a:bodyPr>
          <a:lstStyle/>
          <a:p>
            <a:pPr>
              <a:defRPr sz="1800"/>
            </a:pPr>
            <a:fld id="{86CB4B4D-7CA3-9044-876B-883B54F8677D}" type="slidenum">
              <a:rPr sz="1266"/>
              <a:t>3</a:t>
            </a:fld>
            <a:r>
              <a:rPr sz="1266"/>
              <a:t>￼</a:t>
            </a:r>
          </a:p>
        </p:txBody>
      </p:sp>
      <p:grpSp>
        <p:nvGrpSpPr>
          <p:cNvPr id="265" name="Group 265"/>
          <p:cNvGrpSpPr/>
          <p:nvPr/>
        </p:nvGrpSpPr>
        <p:grpSpPr>
          <a:xfrm>
            <a:off x="20110" y="-13395"/>
            <a:ext cx="9144000" cy="6858000"/>
            <a:chOff x="7295360" y="4015360"/>
            <a:chExt cx="13004800" cy="9753600"/>
          </a:xfrm>
        </p:grpSpPr>
        <p:sp>
          <p:nvSpPr>
            <p:cNvPr id="263" name="Shape 263"/>
            <p:cNvSpPr/>
            <p:nvPr/>
          </p:nvSpPr>
          <p:spPr>
            <a:xfrm>
              <a:off x="7295360" y="4015360"/>
              <a:ext cx="13004800" cy="97536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8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264" name="Shape 264"/>
            <p:cNvSpPr/>
            <p:nvPr/>
          </p:nvSpPr>
          <p:spPr>
            <a:xfrm>
              <a:off x="7470023" y="7111192"/>
              <a:ext cx="12459253" cy="4042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6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500" dirty="0"/>
                <a:t>Modern software organizations </a:t>
              </a:r>
              <a:endParaRPr lang="zh-CN" altLang="en-US" sz="4500" dirty="0"/>
            </a:p>
            <a:p>
              <a:pPr>
                <a:defRPr sz="6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500" dirty="0"/>
                <a:t>rely on an </a:t>
              </a:r>
              <a:endParaRPr lang="zh-CN" altLang="en-US" sz="4500" dirty="0"/>
            </a:p>
            <a:p>
              <a:pPr>
                <a:defRPr sz="6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500" i="1" u="sng" dirty="0"/>
                <a:t>efficient</a:t>
              </a:r>
              <a:r>
                <a:rPr sz="4500" dirty="0"/>
                <a:t> and </a:t>
              </a:r>
              <a:r>
                <a:rPr sz="4500" i="1" u="sng" dirty="0"/>
                <a:t>robust</a:t>
              </a:r>
              <a:r>
                <a:rPr sz="4500" dirty="0"/>
                <a:t> </a:t>
              </a:r>
              <a:endParaRPr lang="zh-CN" altLang="en-US" sz="4500" dirty="0"/>
            </a:p>
            <a:p>
              <a:pPr>
                <a:defRPr sz="6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500" dirty="0"/>
                <a:t>release pipeline!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35830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/>
          </p:cNvSpPr>
          <p:nvPr>
            <p:ph type="title"/>
          </p:nvPr>
        </p:nvSpPr>
        <p:spPr>
          <a:xfrm>
            <a:off x="437555" y="178594"/>
            <a:ext cx="8268891" cy="17145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make</a:t>
            </a:r>
            <a:r>
              <a:t> Incremental Builds!</a:t>
            </a:r>
          </a:p>
        </p:txBody>
      </p:sp>
      <p:pic>
        <p:nvPicPr>
          <p:cNvPr id="7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7" y="1857375"/>
            <a:ext cx="8786813" cy="49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hape 758"/>
          <p:cNvSpPr/>
          <p:nvPr/>
        </p:nvSpPr>
        <p:spPr>
          <a:xfrm>
            <a:off x="285750" y="2784233"/>
            <a:ext cx="8143875" cy="279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$ </a:t>
            </a:r>
            <a:r>
              <a:rPr sz="2953" b="1"/>
              <a:t>vim random.c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...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$ </a:t>
            </a:r>
            <a:r>
              <a:rPr sz="2953" b="1"/>
              <a:t>make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-c random.c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gcc -o program random.o input.o main.o</a:t>
            </a:r>
          </a:p>
          <a:p>
            <a:pPr algn="l">
              <a:defRPr sz="42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953"/>
              <a:t>$</a:t>
            </a:r>
          </a:p>
        </p:txBody>
      </p:sp>
      <p:grpSp>
        <p:nvGrpSpPr>
          <p:cNvPr id="761" name="Group 761"/>
          <p:cNvGrpSpPr/>
          <p:nvPr/>
        </p:nvGrpSpPr>
        <p:grpSpPr>
          <a:xfrm>
            <a:off x="1201483" y="5683746"/>
            <a:ext cx="6733683" cy="660798"/>
            <a:chOff x="-1" y="0"/>
            <a:chExt cx="9576792" cy="939801"/>
          </a:xfrm>
        </p:grpSpPr>
        <p:sp>
          <p:nvSpPr>
            <p:cNvPr id="760" name="Shape 760"/>
            <p:cNvSpPr/>
            <p:nvPr/>
          </p:nvSpPr>
          <p:spPr>
            <a:xfrm>
              <a:off x="50799" y="95461"/>
              <a:ext cx="8754624" cy="748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>
                  <a:solidFill>
                    <a:srgbClr val="831100"/>
                  </a:solidFill>
                </a:defRPr>
              </a:lvl1pPr>
            </a:lstStyle>
            <a:p>
              <a:r>
                <a:rPr sz="2953"/>
                <a:t>Only the out-of-date targets are rebuilt!</a:t>
              </a:r>
            </a:p>
          </p:txBody>
        </p:sp>
        <p:pic>
          <p:nvPicPr>
            <p:cNvPr id="759" name="Picture 758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9576792" cy="939801"/>
            </a:xfrm>
            <a:prstGeom prst="rect">
              <a:avLst/>
            </a:prstGeom>
            <a:effectLst/>
          </p:spPr>
        </p:pic>
      </p:grpSp>
      <p:sp>
        <p:nvSpPr>
          <p:cNvPr id="762" name="Shape 762"/>
          <p:cNvSpPr>
            <a:spLocks noGrp="1"/>
          </p:cNvSpPr>
          <p:nvPr>
            <p:ph type="sldNum" sz="quarter" idx="2"/>
          </p:nvPr>
        </p:nvSpPr>
        <p:spPr>
          <a:xfrm>
            <a:off x="4446984" y="6474023"/>
            <a:ext cx="241102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9EF663-8BD8-4909-9570-728BE26F1E56}"/>
                  </a:ext>
                </a:extLst>
              </p14:cNvPr>
              <p14:cNvContentPartPr/>
              <p14:nvPr/>
            </p14:nvContentPartPr>
            <p14:xfrm>
              <a:off x="694800" y="4330080"/>
              <a:ext cx="4420800" cy="61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9EF663-8BD8-4909-9570-728BE26F1E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440" y="4320720"/>
                <a:ext cx="4439520" cy="63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50322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86AE-4BAB-4EE0-9447-4AF2AA42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5440" y="2653104"/>
            <a:ext cx="10210800" cy="1551792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incremental build work?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9228-917C-4E41-A4B5-CE8775FB9F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31</a:t>
            </a:fld>
            <a:endParaRPr lang="en-SS"/>
          </a:p>
        </p:txBody>
      </p:sp>
    </p:spTree>
    <p:extLst>
      <p:ext uri="{BB962C8B-B14F-4D97-AF65-F5344CB8AC3E}">
        <p14:creationId xmlns:p14="http://schemas.microsoft.com/office/powerpoint/2010/main" val="80073659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0A8C-5908-BB38-1FC5-2E2214FA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of all – build the dependency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764B8-5F2B-05E0-5628-9E1B7F0F1D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32</a:t>
            </a:fld>
            <a:endParaRPr lang="en-S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334DDF-998A-A376-6EC0-8E7D75BCC604}"/>
              </a:ext>
            </a:extLst>
          </p:cNvPr>
          <p:cNvGrpSpPr/>
          <p:nvPr/>
        </p:nvGrpSpPr>
        <p:grpSpPr>
          <a:xfrm>
            <a:off x="4572000" y="2106419"/>
            <a:ext cx="4556839" cy="3853161"/>
            <a:chOff x="553641" y="2928937"/>
            <a:chExt cx="8036718" cy="6322219"/>
          </a:xfrm>
        </p:grpSpPr>
        <p:pic>
          <p:nvPicPr>
            <p:cNvPr id="6" name="droppedImage.pdf">
              <a:extLst>
                <a:ext uri="{FF2B5EF4-FFF2-40B4-BE49-F238E27FC236}">
                  <a16:creationId xmlns:a16="http://schemas.microsoft.com/office/drawing/2014/main" id="{7D8E2263-D57B-0362-CF91-E75F364ED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641" y="7492008"/>
              <a:ext cx="1750219" cy="175021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droppedImage.pdf">
              <a:extLst>
                <a:ext uri="{FF2B5EF4-FFF2-40B4-BE49-F238E27FC236}">
                  <a16:creationId xmlns:a16="http://schemas.microsoft.com/office/drawing/2014/main" id="{98B8054B-5D10-FFC7-AB92-7596A2C7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101" y="7474148"/>
              <a:ext cx="1777008" cy="17770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droppedImage.pdf">
              <a:extLst>
                <a:ext uri="{FF2B5EF4-FFF2-40B4-BE49-F238E27FC236}">
                  <a16:creationId xmlns:a16="http://schemas.microsoft.com/office/drawing/2014/main" id="{3689C4AE-0D71-19AC-CECF-A73F517D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297" y="5206008"/>
              <a:ext cx="1750219" cy="175021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droppedImage.pdf">
              <a:extLst>
                <a:ext uri="{FF2B5EF4-FFF2-40B4-BE49-F238E27FC236}">
                  <a16:creationId xmlns:a16="http://schemas.microsoft.com/office/drawing/2014/main" id="{B183D298-E978-A868-26BE-9603FA41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9031" y="5188148"/>
              <a:ext cx="1777008" cy="17770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droppedImage.pdf">
              <a:extLst>
                <a:ext uri="{FF2B5EF4-FFF2-40B4-BE49-F238E27FC236}">
                  <a16:creationId xmlns:a16="http://schemas.microsoft.com/office/drawing/2014/main" id="{5F0030E0-A198-797C-C7C0-37C7045BC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3351" y="7474148"/>
              <a:ext cx="1777008" cy="17770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droppedImage.pdf">
              <a:extLst>
                <a:ext uri="{FF2B5EF4-FFF2-40B4-BE49-F238E27FC236}">
                  <a16:creationId xmlns:a16="http://schemas.microsoft.com/office/drawing/2014/main" id="{B9C76BBC-4826-AB88-F426-06F987526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8090" y="5206008"/>
              <a:ext cx="1750219" cy="175021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droppedImage.pdf">
              <a:extLst>
                <a:ext uri="{FF2B5EF4-FFF2-40B4-BE49-F238E27FC236}">
                  <a16:creationId xmlns:a16="http://schemas.microsoft.com/office/drawing/2014/main" id="{A1E3F1C3-910E-18D0-3C30-71BA0DCB6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6891" y="2928937"/>
              <a:ext cx="1750219" cy="175021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Shape 676">
              <a:extLst>
                <a:ext uri="{FF2B5EF4-FFF2-40B4-BE49-F238E27FC236}">
                  <a16:creationId xmlns:a16="http://schemas.microsoft.com/office/drawing/2014/main" id="{69B6B5F2-7C12-98C6-FA85-4A3BFB6B5F03}"/>
                </a:ext>
              </a:extLst>
            </p:cNvPr>
            <p:cNvSpPr/>
            <p:nvPr/>
          </p:nvSpPr>
          <p:spPr>
            <a:xfrm flipH="1">
              <a:off x="1411414" y="6761238"/>
              <a:ext cx="629125" cy="905876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headEnd type="stealth"/>
            </a:ln>
          </p:spPr>
          <p:txBody>
            <a:bodyPr lIns="35719" tIns="35719" rIns="35719" bIns="35719" anchor="ctr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4" name="Shape 677">
              <a:extLst>
                <a:ext uri="{FF2B5EF4-FFF2-40B4-BE49-F238E27FC236}">
                  <a16:creationId xmlns:a16="http://schemas.microsoft.com/office/drawing/2014/main" id="{88DA1646-06FF-0ABB-D70A-A8941301A240}"/>
                </a:ext>
              </a:extLst>
            </p:cNvPr>
            <p:cNvSpPr/>
            <p:nvPr/>
          </p:nvSpPr>
          <p:spPr>
            <a:xfrm flipH="1">
              <a:off x="2652117" y="4504400"/>
              <a:ext cx="1217438" cy="857390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headEnd type="stealth"/>
            </a:ln>
          </p:spPr>
          <p:txBody>
            <a:bodyPr lIns="35719" tIns="35719" rIns="35719" bIns="35719" anchor="ctr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5" name="Shape 678">
              <a:extLst>
                <a:ext uri="{FF2B5EF4-FFF2-40B4-BE49-F238E27FC236}">
                  <a16:creationId xmlns:a16="http://schemas.microsoft.com/office/drawing/2014/main" id="{9B9EE606-4E10-ACBD-D7F1-0978618B187C}"/>
                </a:ext>
              </a:extLst>
            </p:cNvPr>
            <p:cNvSpPr/>
            <p:nvPr/>
          </p:nvSpPr>
          <p:spPr>
            <a:xfrm>
              <a:off x="5268516" y="4500563"/>
              <a:ext cx="1383334" cy="882295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headEnd type="stealth"/>
            </a:ln>
          </p:spPr>
          <p:txBody>
            <a:bodyPr lIns="35719" tIns="35719" rIns="35719" bIns="35719" anchor="ctr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" name="Shape 679">
              <a:extLst>
                <a:ext uri="{FF2B5EF4-FFF2-40B4-BE49-F238E27FC236}">
                  <a16:creationId xmlns:a16="http://schemas.microsoft.com/office/drawing/2014/main" id="{08584962-3962-28F7-792C-CF123B2F4A75}"/>
                </a:ext>
              </a:extLst>
            </p:cNvPr>
            <p:cNvSpPr/>
            <p:nvPr/>
          </p:nvSpPr>
          <p:spPr>
            <a:xfrm>
              <a:off x="7090172" y="6759774"/>
              <a:ext cx="629125" cy="905875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headEnd type="stealth"/>
            </a:ln>
          </p:spPr>
          <p:txBody>
            <a:bodyPr lIns="35719" tIns="35719" rIns="35719" bIns="35719" anchor="ctr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" name="Shape 680">
              <a:extLst>
                <a:ext uri="{FF2B5EF4-FFF2-40B4-BE49-F238E27FC236}">
                  <a16:creationId xmlns:a16="http://schemas.microsoft.com/office/drawing/2014/main" id="{CAF0C1A6-AAD2-8DF5-5643-B7D0A4BBC895}"/>
                </a:ext>
              </a:extLst>
            </p:cNvPr>
            <p:cNvSpPr/>
            <p:nvPr/>
          </p:nvSpPr>
          <p:spPr>
            <a:xfrm>
              <a:off x="4571755" y="6770203"/>
              <a:ext cx="245" cy="897816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headEnd type="stealth"/>
            </a:ln>
          </p:spPr>
          <p:txBody>
            <a:bodyPr lIns="35719" tIns="35719" rIns="35719" bIns="35719" anchor="ctr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" name="Shape 681">
              <a:extLst>
                <a:ext uri="{FF2B5EF4-FFF2-40B4-BE49-F238E27FC236}">
                  <a16:creationId xmlns:a16="http://schemas.microsoft.com/office/drawing/2014/main" id="{7026B47F-6AA4-8AA6-9A13-5A79326CF3C7}"/>
                </a:ext>
              </a:extLst>
            </p:cNvPr>
            <p:cNvSpPr/>
            <p:nvPr/>
          </p:nvSpPr>
          <p:spPr>
            <a:xfrm>
              <a:off x="4556441" y="4482704"/>
              <a:ext cx="245" cy="897815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headEnd type="stealth"/>
            </a:ln>
          </p:spPr>
          <p:txBody>
            <a:bodyPr lIns="35719" tIns="35719" rIns="35719" bIns="35719" anchor="ctr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20" name="Shape 699">
            <a:extLst>
              <a:ext uri="{FF2B5EF4-FFF2-40B4-BE49-F238E27FC236}">
                <a16:creationId xmlns:a16="http://schemas.microsoft.com/office/drawing/2014/main" id="{C760E2FC-9EEF-BB87-4346-E3AF32816164}"/>
              </a:ext>
            </a:extLst>
          </p:cNvPr>
          <p:cNvSpPr/>
          <p:nvPr/>
        </p:nvSpPr>
        <p:spPr>
          <a:xfrm>
            <a:off x="632475" y="2458049"/>
            <a:ext cx="3088237" cy="3149901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4200">
                <a:solidFill>
                  <a:srgbClr val="AAAAAA"/>
                </a:solidFill>
              </a:defRPr>
            </a:pPr>
            <a:r>
              <a:rPr sz="2000" dirty="0"/>
              <a:t>program : </a:t>
            </a:r>
            <a:r>
              <a:rPr sz="2000" dirty="0" err="1"/>
              <a:t>random.o</a:t>
            </a:r>
            <a:r>
              <a:rPr sz="2000" dirty="0"/>
              <a:t> </a:t>
            </a:r>
            <a:r>
              <a:rPr sz="2000" dirty="0" err="1"/>
              <a:t>input.o</a:t>
            </a:r>
            <a:r>
              <a:rPr sz="2000" dirty="0"/>
              <a:t> </a:t>
            </a:r>
            <a:r>
              <a:rPr sz="2000" dirty="0" err="1"/>
              <a:t>main.o</a:t>
            </a:r>
            <a:endParaRPr sz="2000" dirty="0"/>
          </a:p>
          <a:p>
            <a:pPr algn="l">
              <a:defRPr sz="4200">
                <a:solidFill>
                  <a:srgbClr val="AAAAAA"/>
                </a:solidFill>
              </a:defRPr>
            </a:pPr>
            <a:r>
              <a:rPr sz="2000" dirty="0"/>
              <a:t>&lt;tab&gt;</a:t>
            </a:r>
            <a:r>
              <a:rPr sz="2000" dirty="0" err="1"/>
              <a:t>gcc</a:t>
            </a:r>
            <a:r>
              <a:rPr sz="2000" dirty="0"/>
              <a:t> -o program </a:t>
            </a:r>
            <a:r>
              <a:rPr sz="2000" dirty="0" err="1"/>
              <a:t>random.o</a:t>
            </a:r>
            <a:r>
              <a:rPr sz="2000" dirty="0"/>
              <a:t> </a:t>
            </a:r>
            <a:r>
              <a:rPr sz="2000" dirty="0" err="1"/>
              <a:t>input.o</a:t>
            </a:r>
            <a:r>
              <a:rPr sz="2000" dirty="0"/>
              <a:t> </a:t>
            </a:r>
            <a:r>
              <a:rPr sz="2000" dirty="0" err="1"/>
              <a:t>main.o</a:t>
            </a:r>
            <a:endParaRPr sz="2000" dirty="0"/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 err="1">
                <a:solidFill>
                  <a:srgbClr val="000000"/>
                </a:solidFill>
              </a:rPr>
              <a:t>random.o</a:t>
            </a:r>
            <a:r>
              <a:rPr sz="2000" dirty="0">
                <a:solidFill>
                  <a:srgbClr val="000000"/>
                </a:solidFill>
              </a:rPr>
              <a:t> : </a:t>
            </a:r>
            <a:r>
              <a:rPr sz="2000" dirty="0" err="1">
                <a:solidFill>
                  <a:srgbClr val="000000"/>
                </a:solidFill>
              </a:rPr>
              <a:t>random.c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/>
              <a:t>&lt;tab&gt;</a:t>
            </a:r>
            <a:r>
              <a:rPr sz="2000" dirty="0" err="1">
                <a:solidFill>
                  <a:srgbClr val="000000"/>
                </a:solidFill>
              </a:rPr>
              <a:t>gcc</a:t>
            </a:r>
            <a:r>
              <a:rPr sz="2000" dirty="0">
                <a:solidFill>
                  <a:srgbClr val="000000"/>
                </a:solidFill>
              </a:rPr>
              <a:t> -c </a:t>
            </a:r>
            <a:r>
              <a:rPr sz="2000" dirty="0" err="1">
                <a:solidFill>
                  <a:srgbClr val="000000"/>
                </a:solidFill>
              </a:rPr>
              <a:t>random.c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 err="1">
                <a:solidFill>
                  <a:srgbClr val="000000"/>
                </a:solidFill>
              </a:rPr>
              <a:t>input.o</a:t>
            </a:r>
            <a:r>
              <a:rPr sz="2000" dirty="0">
                <a:solidFill>
                  <a:srgbClr val="000000"/>
                </a:solidFill>
              </a:rPr>
              <a:t> : </a:t>
            </a:r>
            <a:r>
              <a:rPr sz="2000" dirty="0" err="1">
                <a:solidFill>
                  <a:srgbClr val="000000"/>
                </a:solidFill>
              </a:rPr>
              <a:t>input.c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/>
              <a:t>&lt;tab&gt;</a:t>
            </a:r>
            <a:r>
              <a:rPr sz="2000" dirty="0" err="1">
                <a:solidFill>
                  <a:srgbClr val="000000"/>
                </a:solidFill>
              </a:rPr>
              <a:t>gcc</a:t>
            </a:r>
            <a:r>
              <a:rPr sz="2000" dirty="0">
                <a:solidFill>
                  <a:srgbClr val="000000"/>
                </a:solidFill>
              </a:rPr>
              <a:t> -c </a:t>
            </a:r>
            <a:r>
              <a:rPr sz="2000" dirty="0" err="1">
                <a:solidFill>
                  <a:srgbClr val="000000"/>
                </a:solidFill>
              </a:rPr>
              <a:t>input.c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 err="1">
                <a:solidFill>
                  <a:srgbClr val="000000"/>
                </a:solidFill>
              </a:rPr>
              <a:t>main.o</a:t>
            </a:r>
            <a:r>
              <a:rPr sz="2000" dirty="0">
                <a:solidFill>
                  <a:srgbClr val="000000"/>
                </a:solidFill>
              </a:rPr>
              <a:t> : </a:t>
            </a:r>
            <a:r>
              <a:rPr sz="2000" dirty="0" err="1">
                <a:solidFill>
                  <a:srgbClr val="000000"/>
                </a:solidFill>
              </a:rPr>
              <a:t>main.c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/>
              <a:t>&lt;tab&gt;</a:t>
            </a:r>
            <a:r>
              <a:rPr sz="2000" dirty="0" err="1">
                <a:solidFill>
                  <a:srgbClr val="000000"/>
                </a:solidFill>
              </a:rPr>
              <a:t>gcc</a:t>
            </a:r>
            <a:r>
              <a:rPr sz="2000" dirty="0">
                <a:solidFill>
                  <a:srgbClr val="000000"/>
                </a:solidFill>
              </a:rPr>
              <a:t> -c </a:t>
            </a:r>
            <a:r>
              <a:rPr sz="2000" dirty="0" err="1">
                <a:solidFill>
                  <a:srgbClr val="000000"/>
                </a:solidFill>
              </a:rPr>
              <a:t>main.c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00AA8A4-1BB9-0E64-E127-9B5C90E3ED0A}"/>
              </a:ext>
            </a:extLst>
          </p:cNvPr>
          <p:cNvSpPr/>
          <p:nvPr/>
        </p:nvSpPr>
        <p:spPr>
          <a:xfrm>
            <a:off x="3901440" y="3830320"/>
            <a:ext cx="508000" cy="5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04994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ke_decision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1" y="51436"/>
            <a:ext cx="5670295" cy="666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463CE1-EF11-4CE3-8599-CF7BD078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33" y="1"/>
            <a:ext cx="3492579" cy="2585381"/>
          </a:xfrm>
          <a:prstGeom prst="rect">
            <a:avLst/>
          </a:prstGeom>
        </p:spPr>
      </p:pic>
      <p:sp>
        <p:nvSpPr>
          <p:cNvPr id="5" name="Shape 699">
            <a:extLst>
              <a:ext uri="{FF2B5EF4-FFF2-40B4-BE49-F238E27FC236}">
                <a16:creationId xmlns:a16="http://schemas.microsoft.com/office/drawing/2014/main" id="{119B4E93-524A-49DC-97AD-6697D74821E2}"/>
              </a:ext>
            </a:extLst>
          </p:cNvPr>
          <p:cNvSpPr/>
          <p:nvPr/>
        </p:nvSpPr>
        <p:spPr>
          <a:xfrm>
            <a:off x="5927175" y="3275112"/>
            <a:ext cx="3088237" cy="3149901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4200">
                <a:solidFill>
                  <a:srgbClr val="AAAAAA"/>
                </a:solidFill>
              </a:defRPr>
            </a:pPr>
            <a:r>
              <a:rPr sz="2000" dirty="0"/>
              <a:t>program : </a:t>
            </a:r>
            <a:r>
              <a:rPr sz="2000" dirty="0" err="1"/>
              <a:t>random.o</a:t>
            </a:r>
            <a:r>
              <a:rPr sz="2000" dirty="0"/>
              <a:t> </a:t>
            </a:r>
            <a:r>
              <a:rPr sz="2000" dirty="0" err="1"/>
              <a:t>input.o</a:t>
            </a:r>
            <a:r>
              <a:rPr sz="2000" dirty="0"/>
              <a:t> </a:t>
            </a:r>
            <a:r>
              <a:rPr sz="2000" dirty="0" err="1"/>
              <a:t>main.o</a:t>
            </a:r>
            <a:endParaRPr sz="2000" dirty="0"/>
          </a:p>
          <a:p>
            <a:pPr algn="l">
              <a:defRPr sz="4200">
                <a:solidFill>
                  <a:srgbClr val="AAAAAA"/>
                </a:solidFill>
              </a:defRPr>
            </a:pPr>
            <a:r>
              <a:rPr sz="2000" dirty="0"/>
              <a:t>&lt;tab&gt;</a:t>
            </a:r>
            <a:r>
              <a:rPr sz="2000" dirty="0" err="1"/>
              <a:t>gcc</a:t>
            </a:r>
            <a:r>
              <a:rPr sz="2000" dirty="0"/>
              <a:t> -o program </a:t>
            </a:r>
            <a:r>
              <a:rPr sz="2000" dirty="0" err="1"/>
              <a:t>random.o</a:t>
            </a:r>
            <a:r>
              <a:rPr sz="2000" dirty="0"/>
              <a:t> </a:t>
            </a:r>
            <a:r>
              <a:rPr sz="2000" dirty="0" err="1"/>
              <a:t>input.o</a:t>
            </a:r>
            <a:r>
              <a:rPr sz="2000" dirty="0"/>
              <a:t> </a:t>
            </a:r>
            <a:r>
              <a:rPr sz="2000" dirty="0" err="1"/>
              <a:t>main.o</a:t>
            </a:r>
            <a:endParaRPr sz="2000" dirty="0"/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 err="1">
                <a:solidFill>
                  <a:srgbClr val="000000"/>
                </a:solidFill>
              </a:rPr>
              <a:t>random.o</a:t>
            </a:r>
            <a:r>
              <a:rPr sz="2000" dirty="0">
                <a:solidFill>
                  <a:srgbClr val="000000"/>
                </a:solidFill>
              </a:rPr>
              <a:t> : </a:t>
            </a:r>
            <a:r>
              <a:rPr sz="2000" dirty="0" err="1">
                <a:solidFill>
                  <a:srgbClr val="000000"/>
                </a:solidFill>
              </a:rPr>
              <a:t>random.c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/>
              <a:t>&lt;tab&gt;</a:t>
            </a:r>
            <a:r>
              <a:rPr sz="2000" dirty="0" err="1">
                <a:solidFill>
                  <a:srgbClr val="000000"/>
                </a:solidFill>
              </a:rPr>
              <a:t>gcc</a:t>
            </a:r>
            <a:r>
              <a:rPr sz="2000" dirty="0">
                <a:solidFill>
                  <a:srgbClr val="000000"/>
                </a:solidFill>
              </a:rPr>
              <a:t> -c </a:t>
            </a:r>
            <a:r>
              <a:rPr sz="2000" dirty="0" err="1">
                <a:solidFill>
                  <a:srgbClr val="000000"/>
                </a:solidFill>
              </a:rPr>
              <a:t>random.c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 err="1">
                <a:solidFill>
                  <a:srgbClr val="000000"/>
                </a:solidFill>
              </a:rPr>
              <a:t>input.o</a:t>
            </a:r>
            <a:r>
              <a:rPr sz="2000" dirty="0">
                <a:solidFill>
                  <a:srgbClr val="000000"/>
                </a:solidFill>
              </a:rPr>
              <a:t> : </a:t>
            </a:r>
            <a:r>
              <a:rPr sz="2000" dirty="0" err="1">
                <a:solidFill>
                  <a:srgbClr val="000000"/>
                </a:solidFill>
              </a:rPr>
              <a:t>input.c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/>
              <a:t>&lt;tab&gt;</a:t>
            </a:r>
            <a:r>
              <a:rPr sz="2000" dirty="0" err="1">
                <a:solidFill>
                  <a:srgbClr val="000000"/>
                </a:solidFill>
              </a:rPr>
              <a:t>gcc</a:t>
            </a:r>
            <a:r>
              <a:rPr sz="2000" dirty="0">
                <a:solidFill>
                  <a:srgbClr val="000000"/>
                </a:solidFill>
              </a:rPr>
              <a:t> -c </a:t>
            </a:r>
            <a:r>
              <a:rPr sz="2000" dirty="0" err="1">
                <a:solidFill>
                  <a:srgbClr val="000000"/>
                </a:solidFill>
              </a:rPr>
              <a:t>input.c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 err="1">
                <a:solidFill>
                  <a:srgbClr val="000000"/>
                </a:solidFill>
              </a:rPr>
              <a:t>main.o</a:t>
            </a:r>
            <a:r>
              <a:rPr sz="2000" dirty="0">
                <a:solidFill>
                  <a:srgbClr val="000000"/>
                </a:solidFill>
              </a:rPr>
              <a:t> : </a:t>
            </a:r>
            <a:r>
              <a:rPr sz="2000" dirty="0" err="1">
                <a:solidFill>
                  <a:srgbClr val="000000"/>
                </a:solidFill>
              </a:rPr>
              <a:t>main.c</a:t>
            </a:r>
            <a:endParaRPr sz="2000" dirty="0">
              <a:solidFill>
                <a:srgbClr val="000000"/>
              </a:solidFill>
            </a:endParaRPr>
          </a:p>
          <a:p>
            <a:pPr algn="l">
              <a:defRPr sz="4200">
                <a:solidFill>
                  <a:srgbClr val="929292"/>
                </a:solidFill>
              </a:defRPr>
            </a:pPr>
            <a:r>
              <a:rPr sz="2000" dirty="0"/>
              <a:t>&lt;tab&gt;</a:t>
            </a:r>
            <a:r>
              <a:rPr sz="2000" dirty="0" err="1">
                <a:solidFill>
                  <a:srgbClr val="000000"/>
                </a:solidFill>
              </a:rPr>
              <a:t>gcc</a:t>
            </a:r>
            <a:r>
              <a:rPr sz="2000" dirty="0">
                <a:solidFill>
                  <a:srgbClr val="000000"/>
                </a:solidFill>
              </a:rPr>
              <a:t> -c </a:t>
            </a:r>
            <a:r>
              <a:rPr sz="2000" dirty="0" err="1">
                <a:solidFill>
                  <a:srgbClr val="000000"/>
                </a:solidFill>
              </a:rPr>
              <a:t>main.c</a:t>
            </a:r>
            <a:endParaRPr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1" y="4839891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01" y="4822031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297" y="2553891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031" y="2536031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51" y="4822031"/>
            <a:ext cx="1777008" cy="177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090" y="2553891"/>
            <a:ext cx="1750219" cy="1750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891" y="276820"/>
            <a:ext cx="1750219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589"/>
          <p:cNvSpPr/>
          <p:nvPr/>
        </p:nvSpPr>
        <p:spPr>
          <a:xfrm flipH="1">
            <a:off x="1411414" y="4109121"/>
            <a:ext cx="629125" cy="90587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90" name="Shape 590"/>
          <p:cNvSpPr/>
          <p:nvPr/>
        </p:nvSpPr>
        <p:spPr>
          <a:xfrm flipH="1">
            <a:off x="2652117" y="1852283"/>
            <a:ext cx="1217438" cy="85739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91" name="Shape 591"/>
          <p:cNvSpPr/>
          <p:nvPr/>
        </p:nvSpPr>
        <p:spPr>
          <a:xfrm>
            <a:off x="5268516" y="1848445"/>
            <a:ext cx="1383334" cy="88229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92" name="Shape 592"/>
          <p:cNvSpPr/>
          <p:nvPr/>
        </p:nvSpPr>
        <p:spPr>
          <a:xfrm>
            <a:off x="7090172" y="4107656"/>
            <a:ext cx="629125" cy="90587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93" name="Shape 593"/>
          <p:cNvSpPr/>
          <p:nvPr/>
        </p:nvSpPr>
        <p:spPr>
          <a:xfrm>
            <a:off x="4571755" y="4118086"/>
            <a:ext cx="245" cy="8978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94" name="Shape 594"/>
          <p:cNvSpPr/>
          <p:nvPr/>
        </p:nvSpPr>
        <p:spPr>
          <a:xfrm>
            <a:off x="4556441" y="1830586"/>
            <a:ext cx="245" cy="8978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95" name="Shape 595"/>
          <p:cNvSpPr/>
          <p:nvPr/>
        </p:nvSpPr>
        <p:spPr>
          <a:xfrm>
            <a:off x="268680" y="389088"/>
            <a:ext cx="3303985" cy="980974"/>
          </a:xfrm>
          <a:prstGeom prst="rect">
            <a:avLst/>
          </a:prstGeom>
          <a:solidFill>
            <a:srgbClr val="FFF76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200"/>
            </a:lvl1pPr>
          </a:lstStyle>
          <a:p>
            <a:r>
              <a:rPr lang="en-US" sz="2953" dirty="0"/>
              <a:t>Only </a:t>
            </a:r>
            <a:r>
              <a:rPr lang="en-US" sz="2953" dirty="0" err="1"/>
              <a:t>random.c</a:t>
            </a:r>
            <a:r>
              <a:rPr lang="en-US" sz="2953" dirty="0"/>
              <a:t> is modified</a:t>
            </a:r>
            <a:endParaRPr sz="2953" dirty="0"/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73893-7914-4212-FB46-A6CB7754AEAB}"/>
              </a:ext>
            </a:extLst>
          </p:cNvPr>
          <p:cNvSpPr txBox="1"/>
          <p:nvPr/>
        </p:nvSpPr>
        <p:spPr>
          <a:xfrm>
            <a:off x="510499" y="4303864"/>
            <a:ext cx="247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Random.o</a:t>
            </a:r>
            <a:r>
              <a:rPr lang="en-US" dirty="0">
                <a:solidFill>
                  <a:srgbClr val="FF0000"/>
                </a:solidFill>
              </a:rPr>
              <a:t> is older than </a:t>
            </a:r>
            <a:r>
              <a:rPr lang="en-US" dirty="0" err="1">
                <a:solidFill>
                  <a:srgbClr val="FF0000"/>
                </a:solidFill>
              </a:rPr>
              <a:t>random.c</a:t>
            </a:r>
            <a:r>
              <a:rPr lang="en-US" dirty="0">
                <a:solidFill>
                  <a:srgbClr val="FF0000"/>
                </a:solidFill>
              </a:rPr>
              <a:t> =&gt;receipt is executed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A6496-B93E-2C76-68E0-87D89B05B810}"/>
              </a:ext>
            </a:extLst>
          </p:cNvPr>
          <p:cNvSpPr txBox="1"/>
          <p:nvPr/>
        </p:nvSpPr>
        <p:spPr>
          <a:xfrm>
            <a:off x="3483702" y="4254735"/>
            <a:ext cx="247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Input.o</a:t>
            </a:r>
            <a:r>
              <a:rPr lang="en-US" dirty="0">
                <a:solidFill>
                  <a:srgbClr val="FF0000"/>
                </a:solidFill>
              </a:rPr>
              <a:t> is newer than </a:t>
            </a:r>
            <a:r>
              <a:rPr lang="en-US" dirty="0" err="1">
                <a:solidFill>
                  <a:srgbClr val="FF0000"/>
                </a:solidFill>
              </a:rPr>
              <a:t>input.c</a:t>
            </a:r>
            <a:r>
              <a:rPr lang="en-US" dirty="0">
                <a:solidFill>
                  <a:srgbClr val="FF0000"/>
                </a:solidFill>
              </a:rPr>
              <a:t> =&gt; nothing happens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03297-EB2F-F3B3-D3CC-19F4F1934958}"/>
              </a:ext>
            </a:extLst>
          </p:cNvPr>
          <p:cNvSpPr txBox="1"/>
          <p:nvPr/>
        </p:nvSpPr>
        <p:spPr>
          <a:xfrm>
            <a:off x="6448742" y="4254735"/>
            <a:ext cx="247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main.o</a:t>
            </a:r>
            <a:r>
              <a:rPr lang="en-US" dirty="0">
                <a:solidFill>
                  <a:srgbClr val="FF0000"/>
                </a:solidFill>
              </a:rPr>
              <a:t> is newer than </a:t>
            </a:r>
            <a:r>
              <a:rPr lang="en-US" dirty="0" err="1">
                <a:solidFill>
                  <a:srgbClr val="FF0000"/>
                </a:solidFill>
              </a:rPr>
              <a:t>main.c</a:t>
            </a:r>
            <a:r>
              <a:rPr lang="en-US" dirty="0">
                <a:solidFill>
                  <a:srgbClr val="FF0000"/>
                </a:solidFill>
              </a:rPr>
              <a:t> =&gt; nothing happens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13458-2066-A2D4-9356-988E41751F41}"/>
              </a:ext>
            </a:extLst>
          </p:cNvPr>
          <p:cNvSpPr txBox="1"/>
          <p:nvPr/>
        </p:nvSpPr>
        <p:spPr>
          <a:xfrm>
            <a:off x="1436167" y="2026916"/>
            <a:ext cx="247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promgramis</a:t>
            </a:r>
            <a:r>
              <a:rPr lang="en-US" dirty="0">
                <a:solidFill>
                  <a:srgbClr val="FF0000"/>
                </a:solidFill>
              </a:rPr>
              <a:t> older than </a:t>
            </a:r>
            <a:r>
              <a:rPr lang="en-US" dirty="0" err="1">
                <a:solidFill>
                  <a:srgbClr val="FF0000"/>
                </a:solidFill>
              </a:rPr>
              <a:t>random.o</a:t>
            </a:r>
            <a:r>
              <a:rPr lang="en-US" dirty="0">
                <a:solidFill>
                  <a:srgbClr val="FF0000"/>
                </a:solidFill>
              </a:rPr>
              <a:t> =&gt;receipt is executed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C1A7-2B82-CC0F-1B05-EC96DB69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build file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3953-26A6-E5E4-CB98-C7C21A01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19FAF-E587-B0B2-1D41-23D6A4D5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84" y="1210989"/>
            <a:ext cx="7122160" cy="2538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09E0D-5AC9-66E0-7A7F-BAA1B552275A}"/>
              </a:ext>
            </a:extLst>
          </p:cNvPr>
          <p:cNvSpPr txBox="1"/>
          <p:nvPr/>
        </p:nvSpPr>
        <p:spPr>
          <a:xfrm>
            <a:off x="972820" y="6075145"/>
            <a:ext cx="6806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https://github.com/shaoweiwang2010/SE_course_JunitTest_Demo/blob/master/build.xml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88D8E4-1F5F-7D57-49B5-89AA1278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4" y="3749040"/>
            <a:ext cx="8155591" cy="22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4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xfrm>
            <a:off x="8840355" y="6514207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How clients do interact with build system? </a:t>
            </a:r>
            <a:endParaRPr sz="4400" b="1" dirty="0">
              <a:solidFill>
                <a:srgbClr val="C00000"/>
              </a:solidFill>
              <a:latin typeface="Gill Sans SemiBold" panose="020B0502020104020203" pitchFamily="34" charset="-79"/>
              <a:ea typeface="+mj-ea"/>
              <a:cs typeface="Gill Sans SemiBold" panose="020B0502020104020203" pitchFamily="34" charset="-79"/>
            </a:endParaRPr>
          </a:p>
        </p:txBody>
      </p:sp>
      <p:pic>
        <p:nvPicPr>
          <p:cNvPr id="275" name="interactions.pdf"/>
          <p:cNvPicPr>
            <a:picLocks noChangeAspect="1"/>
          </p:cNvPicPr>
          <p:nvPr/>
        </p:nvPicPr>
        <p:blipFill>
          <a:blip r:embed="rId3"/>
          <a:srcRect l="32921" t="54913" r="33670" b="2311"/>
          <a:stretch>
            <a:fillRect/>
          </a:stretch>
        </p:blipFill>
        <p:spPr>
          <a:xfrm>
            <a:off x="3076574" y="3899518"/>
            <a:ext cx="2925241" cy="1496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066254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8840355" y="6514207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systems have 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variety of clients</a:t>
            </a:r>
          </a:p>
        </p:txBody>
      </p:sp>
      <p:pic>
        <p:nvPicPr>
          <p:cNvPr id="279" name="interactions.pdf"/>
          <p:cNvPicPr>
            <a:picLocks noChangeAspect="1"/>
          </p:cNvPicPr>
          <p:nvPr/>
        </p:nvPicPr>
        <p:blipFill>
          <a:blip r:embed="rId2"/>
          <a:srcRect t="54657" r="33670" b="2311"/>
          <a:stretch>
            <a:fillRect/>
          </a:stretch>
        </p:blipFill>
        <p:spPr>
          <a:xfrm>
            <a:off x="193923" y="3890588"/>
            <a:ext cx="5807891" cy="15050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856307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 interactions: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Quality Assurance Personnel</a:t>
            </a:r>
          </a:p>
        </p:txBody>
      </p:sp>
      <p:sp>
        <p:nvSpPr>
          <p:cNvPr id="304" name="Shape 304"/>
          <p:cNvSpPr/>
          <p:nvPr/>
        </p:nvSpPr>
        <p:spPr>
          <a:xfrm>
            <a:off x="517992" y="1466045"/>
            <a:ext cx="8108017" cy="515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 dirty="0"/>
              <a:t>QA and Builds:</a:t>
            </a:r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 dirty="0"/>
              <a:t>Builds should be configured to perform most tests automatically</a:t>
            </a:r>
            <a:endParaRPr lang="en-US" sz="3094" dirty="0"/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703" dirty="0"/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 dirty="0"/>
              <a:t>QA teams hook automated tests into the build system</a:t>
            </a:r>
            <a:endParaRPr lang="en-US" sz="3094" dirty="0"/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703" dirty="0"/>
          </a:p>
          <a:p>
            <a:pPr marL="914400" lvl="1" indent="-457200">
              <a:buSzPct val="75000"/>
              <a:buFont typeface="Wingdings" panose="05000000000000000000" pitchFamily="2" charset="2"/>
              <a:buChar char="Ø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 u="sng" dirty="0"/>
              <a:t>Since normal builds need to provide a fast feedback loop, only quick tests run in a typical builds</a:t>
            </a:r>
            <a:endParaRPr lang="en-US" sz="3094" u="sng" dirty="0"/>
          </a:p>
          <a:p>
            <a:pPr marL="312528" indent="-312528">
              <a:buSzPct val="75000"/>
              <a:buFont typeface="Wingdings" panose="05000000000000000000" pitchFamily="2" charset="2"/>
              <a:buChar char="Ø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703" u="sng" dirty="0"/>
          </a:p>
          <a:p>
            <a:pPr marL="914400" lvl="1" indent="-457200">
              <a:buSzPct val="75000"/>
              <a:buFont typeface="Wingdings" panose="05000000000000000000" pitchFamily="2" charset="2"/>
              <a:buChar char="Ø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 u="sng" dirty="0"/>
              <a:t>Slower tests can be relegated to special build targets that are executed less often</a:t>
            </a:r>
          </a:p>
        </p:txBody>
      </p:sp>
    </p:spTree>
    <p:extLst>
      <p:ext uri="{BB962C8B-B14F-4D97-AF65-F5344CB8AC3E}">
        <p14:creationId xmlns:p14="http://schemas.microsoft.com/office/powerpoint/2010/main" val="2656177813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74A8-5407-4D47-884F-022C227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786B0-F47F-47C5-99B2-5735A6084C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39</a:t>
            </a:fld>
            <a:endParaRPr lang="en-S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538E2-6DC3-4275-BF8A-1F83AE57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49"/>
            <a:ext cx="9144000" cy="5239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01E72-CDB2-46FF-8649-1368DE838B96}"/>
              </a:ext>
            </a:extLst>
          </p:cNvPr>
          <p:cNvSpPr txBox="1"/>
          <p:nvPr/>
        </p:nvSpPr>
        <p:spPr>
          <a:xfrm>
            <a:off x="1236980" y="6001821"/>
            <a:ext cx="692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https://github.com/shaoweiwang2010/SE_course_JunitTest_Demo/blob/master/build.xml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1F2ADB-4DB8-4125-A17D-245A4C0972F6}"/>
                  </a:ext>
                </a:extLst>
              </p14:cNvPr>
              <p14:cNvContentPartPr/>
              <p14:nvPr/>
            </p14:nvContentPartPr>
            <p14:xfrm>
              <a:off x="1063800" y="690840"/>
              <a:ext cx="7083360" cy="185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1F2ADB-4DB8-4125-A17D-245A4C097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4440" y="681480"/>
                <a:ext cx="7102080" cy="18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6599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271" y="4371267"/>
            <a:ext cx="8178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 is the practice of </a:t>
            </a:r>
            <a:r>
              <a:rPr lang="en-US" sz="2200" b="1" i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operations and development engineers participating together</a:t>
            </a:r>
            <a:r>
              <a:rPr lang="en-US" sz="2200" b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in the entire service lifecycle, from design through the development process to production support, to increase organization’s </a:t>
            </a:r>
            <a:r>
              <a:rPr lang="en-US" sz="2200" b="1" dirty="0"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ability to deliver products faster, while ensure high quality</a:t>
            </a:r>
            <a:endParaRPr lang="en-US" sz="2200" dirty="0">
              <a:latin typeface="Arial" panose="020B0604020202020204" pitchFamily="34" charset="0"/>
              <a:ea typeface="Futura Medium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65000"/>
            </a:schemeClr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utura Medium" charset="0"/>
                <a:cs typeface="Arial" panose="020B0604020202020204" pitchFamily="34" charset="0"/>
              </a:rPr>
              <a:t>DevOps</a:t>
            </a:r>
          </a:p>
        </p:txBody>
      </p:sp>
      <p:pic>
        <p:nvPicPr>
          <p:cNvPr id="2" name="DevOps.png" descr="DevOps.png">
            <a:extLst>
              <a:ext uri="{FF2B5EF4-FFF2-40B4-BE49-F238E27FC236}">
                <a16:creationId xmlns:a16="http://schemas.microsoft.com/office/drawing/2014/main" id="{F1E75D76-4358-BDFF-6416-480DC320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58"/>
          <a:stretch>
            <a:fillRect/>
          </a:stretch>
        </p:blipFill>
        <p:spPr>
          <a:xfrm>
            <a:off x="268271" y="1733323"/>
            <a:ext cx="4608530" cy="22383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063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systems have 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variety of clients</a:t>
            </a:r>
          </a:p>
        </p:txBody>
      </p:sp>
      <p:pic>
        <p:nvPicPr>
          <p:cNvPr id="343" name="interactions.pdf"/>
          <p:cNvPicPr>
            <a:picLocks noChangeAspect="1"/>
          </p:cNvPicPr>
          <p:nvPr/>
        </p:nvPicPr>
        <p:blipFill>
          <a:blip r:embed="rId2"/>
          <a:srcRect t="52747" b="2311"/>
          <a:stretch>
            <a:fillRect/>
          </a:stretch>
        </p:blipFill>
        <p:spPr>
          <a:xfrm>
            <a:off x="193924" y="3823755"/>
            <a:ext cx="8756153" cy="1571922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4170164" y="3625454"/>
            <a:ext cx="543805" cy="2678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83014133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 interactions: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Static analysis</a:t>
            </a:r>
          </a:p>
        </p:txBody>
      </p:sp>
      <p:sp>
        <p:nvSpPr>
          <p:cNvPr id="348" name="Shape 348"/>
          <p:cNvSpPr/>
          <p:nvPr/>
        </p:nvSpPr>
        <p:spPr>
          <a:xfrm>
            <a:off x="369291" y="2342793"/>
            <a:ext cx="8571180" cy="3404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Static analysis and builds:</a:t>
            </a:r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Static analysis </a:t>
            </a:r>
            <a:r>
              <a:rPr lang="en-US" sz="3375" dirty="0"/>
              <a:t>can be triggered with the build command (e.g., Google’s </a:t>
            </a:r>
            <a:r>
              <a:rPr lang="en-US" sz="3375" dirty="0" err="1"/>
              <a:t>ErrorProne</a:t>
            </a:r>
            <a:r>
              <a:rPr lang="en-US" sz="3375" dirty="0"/>
              <a:t>)</a:t>
            </a:r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703" dirty="0"/>
          </a:p>
          <a:p>
            <a:pPr marL="312528" lvl="1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703" dirty="0"/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Scan the </a:t>
            </a:r>
            <a:r>
              <a:rPr lang="en-US" sz="3375" dirty="0"/>
              <a:t>source code or byte code</a:t>
            </a:r>
            <a:r>
              <a:rPr sz="3375" dirty="0"/>
              <a:t> for common bugs like resource leaks and dead code</a:t>
            </a:r>
          </a:p>
        </p:txBody>
      </p:sp>
    </p:spTree>
    <p:extLst>
      <p:ext uri="{BB962C8B-B14F-4D97-AF65-F5344CB8AC3E}">
        <p14:creationId xmlns:p14="http://schemas.microsoft.com/office/powerpoint/2010/main" val="232868924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 interactions: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Code review environments</a:t>
            </a:r>
          </a:p>
        </p:txBody>
      </p:sp>
      <p:sp>
        <p:nvSpPr>
          <p:cNvPr id="352" name="Shape 352"/>
          <p:cNvSpPr/>
          <p:nvPr/>
        </p:nvSpPr>
        <p:spPr>
          <a:xfrm>
            <a:off x="369291" y="1931590"/>
            <a:ext cx="8405418" cy="4227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Code review and builds:</a:t>
            </a:r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Modern code review tools like Gerrit execute builds to provide early feedback for reviewers</a:t>
            </a:r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Check out </a:t>
            </a:r>
            <a:r>
              <a:rPr sz="3375" u="sng" dirty="0">
                <a:hlinkClick r:id="rId2"/>
              </a:rPr>
              <a:t>https://codereview.qt-project.org/#/c/140545/</a:t>
            </a:r>
          </a:p>
          <a:p>
            <a:pPr marL="312528" indent="-312528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375" dirty="0"/>
              <a:t>Sanity</a:t>
            </a:r>
            <a:r>
              <a:rPr lang="zh-CN" altLang="en-US" sz="3375"/>
              <a:t> </a:t>
            </a:r>
            <a:r>
              <a:rPr lang="en-US" altLang="zh-CN" sz="3375"/>
              <a:t>bot’s</a:t>
            </a:r>
            <a:r>
              <a:rPr lang="zh-CN" altLang="en-US" sz="3375" dirty="0"/>
              <a:t> </a:t>
            </a:r>
            <a:r>
              <a:rPr sz="3375" dirty="0"/>
              <a:t>feedback is from the build system</a:t>
            </a:r>
          </a:p>
        </p:txBody>
      </p:sp>
    </p:spTree>
    <p:extLst>
      <p:ext uri="{BB962C8B-B14F-4D97-AF65-F5344CB8AC3E}">
        <p14:creationId xmlns:p14="http://schemas.microsoft.com/office/powerpoint/2010/main" val="649239819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0" y="0"/>
            <a:ext cx="9144000" cy="140367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 interactions: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Nightly builds</a:t>
            </a:r>
          </a:p>
        </p:txBody>
      </p:sp>
      <p:sp>
        <p:nvSpPr>
          <p:cNvPr id="365" name="Shape 365"/>
          <p:cNvSpPr/>
          <p:nvPr/>
        </p:nvSpPr>
        <p:spPr>
          <a:xfrm>
            <a:off x="390253" y="1797087"/>
            <a:ext cx="8405418" cy="262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Builds are </a:t>
            </a:r>
            <a:r>
              <a:rPr lang="en-US" sz="3200" dirty="0"/>
              <a:t>sometimes </a:t>
            </a:r>
            <a:r>
              <a:rPr sz="3200" dirty="0"/>
              <a:t>on a schedule:</a:t>
            </a: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QA teams can pick up </a:t>
            </a:r>
            <a:r>
              <a:rPr lang="en-US" sz="3200" dirty="0"/>
              <a:t>version that is going to be released</a:t>
            </a:r>
            <a:r>
              <a:rPr sz="3200" dirty="0"/>
              <a:t> to </a:t>
            </a:r>
            <a:r>
              <a:rPr lang="en-US" sz="3200" dirty="0"/>
              <a:t>do </a:t>
            </a:r>
            <a:r>
              <a:rPr lang="en-US" sz="3200" u="sng" dirty="0"/>
              <a:t>thorough </a:t>
            </a:r>
            <a:r>
              <a:rPr sz="3200" u="sng" dirty="0"/>
              <a:t>test</a:t>
            </a:r>
            <a:r>
              <a:rPr lang="en-US" sz="3200" u="sng" dirty="0"/>
              <a:t>ing </a:t>
            </a:r>
            <a:r>
              <a:rPr lang="en-US" sz="3200" dirty="0"/>
              <a:t>on</a:t>
            </a:r>
            <a:r>
              <a:rPr sz="3200" dirty="0"/>
              <a:t> the new features and validate the bug fixes</a:t>
            </a:r>
            <a:r>
              <a:rPr lang="en-US" sz="3200" dirty="0"/>
              <a:t> during night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80918329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0" y="0"/>
            <a:ext cx="9144000" cy="140367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 interactions: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The problem with nightly builds</a:t>
            </a:r>
          </a:p>
        </p:txBody>
      </p:sp>
      <p:sp>
        <p:nvSpPr>
          <p:cNvPr id="369" name="Shape 369"/>
          <p:cNvSpPr/>
          <p:nvPr/>
        </p:nvSpPr>
        <p:spPr>
          <a:xfrm>
            <a:off x="247781" y="1816171"/>
            <a:ext cx="8648438" cy="445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Night builds are too infrequent:</a:t>
            </a: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As the amount of change per day has grown, nightly builds have become difficult</a:t>
            </a:r>
            <a:endParaRPr lang="en-US" sz="2800" dirty="0"/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500" dirty="0"/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Consider the case when a nightly build does not complete cleanly</a:t>
            </a:r>
          </a:p>
          <a:p>
            <a:pPr marL="781320" lvl="1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If hundreds of developers have committed changes, it’s hard to tell who caused the problem!</a:t>
            </a:r>
          </a:p>
          <a:p>
            <a:pPr marL="781320" lvl="1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Imagine you broke the build, but you wrote the code yesterday! Hard to recall!</a:t>
            </a:r>
          </a:p>
        </p:txBody>
      </p:sp>
    </p:spTree>
    <p:extLst>
      <p:ext uri="{BB962C8B-B14F-4D97-AF65-F5344CB8AC3E}">
        <p14:creationId xmlns:p14="http://schemas.microsoft.com/office/powerpoint/2010/main" val="267547874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0" y="0"/>
            <a:ext cx="9144000" cy="140367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Build system interactions: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b="1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The problem with nightly builds</a:t>
            </a:r>
          </a:p>
        </p:txBody>
      </p:sp>
      <p:sp>
        <p:nvSpPr>
          <p:cNvPr id="369" name="Shape 369"/>
          <p:cNvSpPr/>
          <p:nvPr/>
        </p:nvSpPr>
        <p:spPr>
          <a:xfrm>
            <a:off x="247781" y="1358130"/>
            <a:ext cx="8648438" cy="5374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Night builds are too infrequent:</a:t>
            </a: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As the amount of change per day has grown, nightly builds have become difficult</a:t>
            </a:r>
            <a:endParaRPr lang="en-US" sz="3375" dirty="0"/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703" dirty="0"/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Consider the case when a nightly build does not complete cleanly</a:t>
            </a:r>
          </a:p>
          <a:p>
            <a:pPr marL="781320" lvl="1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If hundreds of developers have committed changes, it’s hard to tell who caused the problem!</a:t>
            </a:r>
          </a:p>
          <a:p>
            <a:pPr marL="781320" lvl="1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Imagine you broke the build, but you wrote the code yesterday! Hard to recall!</a:t>
            </a:r>
          </a:p>
        </p:txBody>
      </p:sp>
      <p:grpSp>
        <p:nvGrpSpPr>
          <p:cNvPr id="8" name="Group 372">
            <a:extLst>
              <a:ext uri="{FF2B5EF4-FFF2-40B4-BE49-F238E27FC236}">
                <a16:creationId xmlns:a16="http://schemas.microsoft.com/office/drawing/2014/main" id="{4A45041C-3462-2748-A079-A6633308EC54}"/>
              </a:ext>
            </a:extLst>
          </p:cNvPr>
          <p:cNvGrpSpPr/>
          <p:nvPr/>
        </p:nvGrpSpPr>
        <p:grpSpPr>
          <a:xfrm>
            <a:off x="89225" y="0"/>
            <a:ext cx="9144000" cy="6858000"/>
            <a:chOff x="7194564" y="4711700"/>
            <a:chExt cx="13004801" cy="9753600"/>
          </a:xfrm>
        </p:grpSpPr>
        <p:sp>
          <p:nvSpPr>
            <p:cNvPr id="9" name="Shape 370">
              <a:extLst>
                <a:ext uri="{FF2B5EF4-FFF2-40B4-BE49-F238E27FC236}">
                  <a16:creationId xmlns:a16="http://schemas.microsoft.com/office/drawing/2014/main" id="{B2C720C1-7F89-914E-81DD-8443AF1F29CD}"/>
                </a:ext>
              </a:extLst>
            </p:cNvPr>
            <p:cNvSpPr/>
            <p:nvPr/>
          </p:nvSpPr>
          <p:spPr>
            <a:xfrm>
              <a:off x="7194564" y="4711700"/>
              <a:ext cx="13004801" cy="9753600"/>
            </a:xfrm>
            <a:prstGeom prst="rect">
              <a:avLst/>
            </a:prstGeom>
            <a:solidFill>
              <a:srgbClr val="FFFFFF">
                <a:alpha val="85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 dirty="0"/>
            </a:p>
          </p:txBody>
        </p:sp>
        <p:sp>
          <p:nvSpPr>
            <p:cNvPr id="10" name="Shape 371">
              <a:extLst>
                <a:ext uri="{FF2B5EF4-FFF2-40B4-BE49-F238E27FC236}">
                  <a16:creationId xmlns:a16="http://schemas.microsoft.com/office/drawing/2014/main" id="{62A4EFEE-B59D-EB46-85BB-7EBE07B61B73}"/>
                </a:ext>
              </a:extLst>
            </p:cNvPr>
            <p:cNvSpPr/>
            <p:nvPr/>
          </p:nvSpPr>
          <p:spPr>
            <a:xfrm>
              <a:off x="7603223" y="7636466"/>
              <a:ext cx="12243741" cy="299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7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4400" dirty="0">
                  <a:solidFill>
                    <a:srgbClr val="C00000"/>
                  </a:solidFill>
                </a:rPr>
                <a:t>We need to run builds </a:t>
              </a:r>
              <a:endParaRPr lang="zh-CN" altLang="en-US" sz="4400" dirty="0">
                <a:solidFill>
                  <a:srgbClr val="C00000"/>
                </a:solidFill>
              </a:endParaRPr>
            </a:p>
            <a:p>
              <a:pPr>
                <a:defRPr sz="7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4400" dirty="0">
                  <a:solidFill>
                    <a:srgbClr val="C00000"/>
                  </a:solidFill>
                </a:rPr>
                <a:t>m</a:t>
              </a:r>
              <a:r>
                <a:rPr sz="4400" dirty="0">
                  <a:solidFill>
                    <a:srgbClr val="C00000"/>
                  </a:solidFill>
                </a:rPr>
                <a:t>ore</a:t>
              </a:r>
              <a:r>
                <a:rPr lang="zh-CN" altLang="en-US" sz="4400" dirty="0">
                  <a:solidFill>
                    <a:srgbClr val="C00000"/>
                  </a:solidFill>
                </a:rPr>
                <a:t> </a:t>
              </a:r>
              <a:r>
                <a:rPr sz="4400" dirty="0">
                  <a:solidFill>
                    <a:srgbClr val="C00000"/>
                  </a:solidFill>
                </a:rPr>
                <a:t>frequently to keep up </a:t>
              </a:r>
              <a:endParaRPr lang="zh-CN" altLang="en-US" sz="4400" dirty="0">
                <a:solidFill>
                  <a:srgbClr val="C00000"/>
                </a:solidFill>
              </a:endParaRPr>
            </a:p>
            <a:p>
              <a:pPr>
                <a:defRPr sz="72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4400" dirty="0">
                  <a:solidFill>
                    <a:srgbClr val="C00000"/>
                  </a:solidFill>
                </a:rPr>
                <a:t>w</a:t>
              </a:r>
              <a:r>
                <a:rPr sz="4400" dirty="0">
                  <a:solidFill>
                    <a:srgbClr val="C00000"/>
                  </a:solidFill>
                </a:rPr>
                <a:t>ith fast-paced development!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7063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7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18047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 fontScale="90000"/>
          </a:bodyPr>
          <a:lstStyle>
            <a:lvl1pPr>
              <a:defRPr sz="6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400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Martin Fowler’s practice on CI</a:t>
            </a:r>
            <a:endParaRPr sz="4400" dirty="0">
              <a:solidFill>
                <a:srgbClr val="C00000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8352" y="6241649"/>
            <a:ext cx="6681852" cy="591509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algn="l"/>
            <a:endParaRPr lang="en-US" sz="3375" b="1" dirty="0">
              <a:latin typeface="Helvetica"/>
              <a:ea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3530" y="1389235"/>
            <a:ext cx="87721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822" indent="-401822">
              <a:buFont typeface="Arial" charset="0"/>
              <a:buChar char="•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Maintain a Single Source Repository.</a:t>
            </a:r>
          </a:p>
          <a:p>
            <a:pPr marL="859022" lvl="1" indent="-401822">
              <a:buFont typeface="Wingdings" panose="05000000000000000000" pitchFamily="2" charset="2"/>
              <a:buChar char="Ø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Make it Easy for Anyone to Get the Latest Executable</a:t>
            </a:r>
          </a:p>
          <a:p>
            <a:pPr marL="859022" lvl="1" indent="-401822">
              <a:buFont typeface="Wingdings" panose="05000000000000000000" pitchFamily="2" charset="2"/>
              <a:buChar char="Ø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Everyone can see what's happening</a:t>
            </a:r>
          </a:p>
          <a:p>
            <a:pPr marL="401822" indent="-401822">
              <a:buFont typeface="Arial" charset="0"/>
              <a:buChar char="•"/>
            </a:pPr>
            <a:endParaRPr lang="en-CA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01822" indent="-401822">
              <a:buFont typeface="Arial" charset="0"/>
              <a:buChar char="•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Automate the Build</a:t>
            </a:r>
          </a:p>
          <a:p>
            <a:pPr marL="859022" lvl="1" indent="-401822">
              <a:buFont typeface="Wingdings" panose="05000000000000000000" pitchFamily="2" charset="2"/>
              <a:buChar char="Ø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Keep the Build Fast</a:t>
            </a:r>
          </a:p>
          <a:p>
            <a:pPr marL="859022" lvl="1" indent="-401822">
              <a:buFont typeface="Wingdings" panose="05000000000000000000" pitchFamily="2" charset="2"/>
              <a:buChar char="Ø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Fix Broken Builds Immediately</a:t>
            </a:r>
          </a:p>
          <a:p>
            <a:pPr marL="859022" lvl="1" indent="-401822">
              <a:buFont typeface="Wingdings" panose="05000000000000000000" pitchFamily="2" charset="2"/>
              <a:buChar char="Ø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Everyone Commits To the Mainline Every Day</a:t>
            </a:r>
          </a:p>
          <a:p>
            <a:pPr marL="401822" indent="-401822">
              <a:buFont typeface="Arial" charset="0"/>
              <a:buChar char="•"/>
            </a:pPr>
            <a:endParaRPr lang="en-CA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01822" indent="-401822">
              <a:buFont typeface="Arial" charset="0"/>
              <a:buChar char="•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Every Commit Should Build the Mainline on an Integration Machine</a:t>
            </a:r>
          </a:p>
          <a:p>
            <a:pPr marL="401822" indent="-401822">
              <a:buFont typeface="Arial" charset="0"/>
              <a:buChar char="•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Test in a Clone of the Production Environment</a:t>
            </a:r>
          </a:p>
          <a:p>
            <a:pPr marL="401822" indent="-401822">
              <a:buFont typeface="Arial" charset="0"/>
              <a:buChar char="•"/>
            </a:pPr>
            <a:r>
              <a:rPr lang="en-CA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Make Your Build Self-Testing</a:t>
            </a:r>
          </a:p>
        </p:txBody>
      </p:sp>
    </p:spTree>
    <p:extLst>
      <p:ext uri="{BB962C8B-B14F-4D97-AF65-F5344CB8AC3E}">
        <p14:creationId xmlns:p14="http://schemas.microsoft.com/office/powerpoint/2010/main" val="155304608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476" name="Continuous integration tools"/>
          <p:cNvSpPr txBox="1"/>
          <p:nvPr/>
        </p:nvSpPr>
        <p:spPr>
          <a:xfrm>
            <a:off x="0" y="78658"/>
            <a:ext cx="9144000" cy="132501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720000" tIns="180000" rIns="720000" bIns="18000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400" b="1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dirty="0"/>
              <a:t>Continuous integration tools</a:t>
            </a:r>
          </a:p>
        </p:txBody>
      </p:sp>
      <p:sp>
        <p:nvSpPr>
          <p:cNvPr id="477" name="Download and install:…"/>
          <p:cNvSpPr txBox="1"/>
          <p:nvPr/>
        </p:nvSpPr>
        <p:spPr>
          <a:xfrm>
            <a:off x="944941" y="1234566"/>
            <a:ext cx="4592197" cy="5265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375" b="1" dirty="0">
                <a:latin typeface="Helvetica"/>
                <a:cs typeface="Helvetica"/>
              </a:rPr>
              <a:t>On-premises</a:t>
            </a:r>
            <a:r>
              <a:rPr sz="3375" dirty="0"/>
              <a:t>:</a:t>
            </a: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b="1" u="sng" dirty="0"/>
              <a:t>Jenkins</a:t>
            </a: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 err="1"/>
              <a:t>CruiseControl</a:t>
            </a:r>
            <a:endParaRPr sz="3375" dirty="0"/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 err="1"/>
              <a:t>Buildbot</a:t>
            </a:r>
            <a:endParaRPr sz="3375" dirty="0"/>
          </a:p>
          <a:p>
            <a:pPr algn="l"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endParaRPr sz="3375" dirty="0"/>
          </a:p>
          <a:p>
            <a:pPr algn="l"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Cloud-based:</a:t>
            </a:r>
          </a:p>
          <a:p>
            <a:pPr marL="468792" indent="-468792">
              <a:buSzPct val="75000"/>
              <a:buFontTx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375" b="1" u="sng" dirty="0">
                <a:latin typeface="Helvetica"/>
                <a:cs typeface="Helvetica"/>
              </a:rPr>
              <a:t>GitHub Action</a:t>
            </a:r>
            <a:endParaRPr lang="en-US" sz="3375" b="1" u="sng" dirty="0">
              <a:latin typeface="Helvetica"/>
              <a:cs typeface="Helvetica"/>
            </a:endParaRPr>
          </a:p>
          <a:p>
            <a:pPr marL="468792" indent="-468792">
              <a:buSzPct val="75000"/>
              <a:buFontTx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375" b="1" dirty="0" err="1">
                <a:latin typeface="Helvetica"/>
                <a:cs typeface="Helvetica"/>
              </a:rPr>
              <a:t>TravisCI</a:t>
            </a:r>
            <a:endParaRPr lang="en-US" sz="3375" b="1" dirty="0">
              <a:latin typeface="Helvetica"/>
              <a:cs typeface="Helvetica"/>
            </a:endParaRP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 err="1">
                <a:latin typeface="Helvetica"/>
                <a:cs typeface="Helvetica"/>
              </a:rPr>
              <a:t>CloudBees</a:t>
            </a:r>
            <a:endParaRPr sz="3375" dirty="0">
              <a:latin typeface="Helvetica"/>
              <a:cs typeface="Helvetica"/>
            </a:endParaRPr>
          </a:p>
          <a:p>
            <a:pPr marL="468792" indent="-468792">
              <a:buSzPct val="75000"/>
              <a:buChar char="-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 err="1">
                <a:latin typeface="Helvetica"/>
                <a:cs typeface="Helvetica"/>
              </a:rPr>
              <a:t>CircleCI</a:t>
            </a:r>
            <a:endParaRPr sz="3375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374034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2709-4B71-425F-A09C-0C82CDFD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On-premises VS Could-based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43F9-1460-4FA9-8177-30F65925EA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48</a:t>
            </a:fld>
            <a:endParaRPr lang="en-S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C6E6A-4696-9320-9EBE-FDF35D46F12C}"/>
              </a:ext>
            </a:extLst>
          </p:cNvPr>
          <p:cNvGrpSpPr/>
          <p:nvPr/>
        </p:nvGrpSpPr>
        <p:grpSpPr>
          <a:xfrm>
            <a:off x="325120" y="1242174"/>
            <a:ext cx="8818880" cy="4856537"/>
            <a:chOff x="325120" y="1242174"/>
            <a:chExt cx="8818880" cy="48565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7664250-D6CD-436C-9524-66DC0ED07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33" y="1242174"/>
              <a:ext cx="8302874" cy="444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5A0634-B07E-E234-4304-4DEF5107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19" y="1960904"/>
              <a:ext cx="8677656" cy="34766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635A94-1555-EABA-45A2-A85D8447E4D8}"/>
                </a:ext>
              </a:extLst>
            </p:cNvPr>
            <p:cNvSpPr/>
            <p:nvPr/>
          </p:nvSpPr>
          <p:spPr>
            <a:xfrm>
              <a:off x="325120" y="5334000"/>
              <a:ext cx="8818880" cy="764711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60959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BFAC-04CB-4724-9BEB-430AE744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FF09-5E81-40EE-ADAC-99C9293230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49</a:t>
            </a:fld>
            <a:endParaRPr lang="en-SS"/>
          </a:p>
        </p:txBody>
      </p:sp>
      <p:pic>
        <p:nvPicPr>
          <p:cNvPr id="7" name="Online Media 6" title="GitHub Actions - Supercharge your GitHub Flow">
            <a:hlinkClick r:id="" action="ppaction://media"/>
            <a:extLst>
              <a:ext uri="{FF2B5EF4-FFF2-40B4-BE49-F238E27FC236}">
                <a16:creationId xmlns:a16="http://schemas.microsoft.com/office/drawing/2014/main" id="{72ED8BDB-8F69-4DF6-A3D5-F9B9D758D5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9760" y="1136650"/>
            <a:ext cx="8148230" cy="4603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E71901-FA4D-458E-82DE-53289C755D69}"/>
                  </a:ext>
                </a:extLst>
              </p14:cNvPr>
              <p14:cNvContentPartPr/>
              <p14:nvPr/>
            </p14:nvContentPartPr>
            <p14:xfrm>
              <a:off x="4552560" y="35002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E71901-FA4D-458E-82DE-53289C755D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3200" y="3490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96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6B90-CC2A-486B-9EC7-340C1F95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76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Continuous integration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BBFB-48A4-43B2-A605-5B23F4E8C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92128"/>
            <a:ext cx="7543246" cy="4215383"/>
          </a:xfrm>
        </p:spPr>
        <p:txBody>
          <a:bodyPr anchor="t"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Continuous integration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 is a </a:t>
            </a:r>
            <a:r>
              <a:rPr lang="en-US" b="0" i="0" u="none" strike="noStrike" dirty="0">
                <a:solidFill>
                  <a:srgbClr val="0972D3"/>
                </a:solidFill>
                <a:effectLst/>
                <a:latin typeface="AmazonEmberLight"/>
              </a:rPr>
              <a:t>DevOps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 software development practice where developers frequently merge their code changes into a central repository, after which </a:t>
            </a:r>
            <a:r>
              <a:rPr lang="en-US" b="0" i="0" dirty="0">
                <a:solidFill>
                  <a:srgbClr val="FF0000"/>
                </a:solidFill>
                <a:effectLst/>
                <a:latin typeface="AmazonEmberLight"/>
              </a:rPr>
              <a:t>automated builds and tests are run on the branch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.</a:t>
            </a:r>
            <a:endParaRPr lang="LID4096" sz="4000" b="1" dirty="0"/>
          </a:p>
        </p:txBody>
      </p:sp>
    </p:spTree>
    <p:extLst>
      <p:ext uri="{BB962C8B-B14F-4D97-AF65-F5344CB8AC3E}">
        <p14:creationId xmlns:p14="http://schemas.microsoft.com/office/powerpoint/2010/main" val="907908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20DB107-45C8-CFDD-1E6E-96B66AD9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 Actions workflow</a:t>
            </a:r>
            <a:endParaRPr lang="LID4096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C98D73-6A5A-76C2-7C75-885FB518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24292F"/>
              </a:solidFill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GitHub Actions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workflow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be triggered when an </a:t>
            </a:r>
            <a:r>
              <a:rPr lang="en-US" b="1" i="1" dirty="0">
                <a:solidFill>
                  <a:srgbClr val="24292F"/>
                </a:solidFill>
                <a:effectLst/>
                <a:latin typeface="-apple-system"/>
              </a:rPr>
              <a:t>event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occurs in your repository,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pull request being opened or an issue being created).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Your workflow contains one or more </a:t>
            </a:r>
            <a:r>
              <a:rPr lang="en-US" b="1" i="1" dirty="0">
                <a:solidFill>
                  <a:srgbClr val="24292F"/>
                </a:solidFill>
                <a:effectLst/>
                <a:latin typeface="-apple-system"/>
              </a:rPr>
              <a:t>jobs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which can run in sequential order or in parallel.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Each job will run inside its own virtual machine </a:t>
            </a:r>
            <a:r>
              <a:rPr lang="en-US" b="1" i="1" dirty="0">
                <a:solidFill>
                  <a:srgbClr val="24292F"/>
                </a:solidFill>
                <a:effectLst/>
                <a:latin typeface="-apple-system"/>
              </a:rPr>
              <a:t>runner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, or inside a container, and has one or more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steps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that either run a </a:t>
            </a:r>
            <a:r>
              <a:rPr lang="en-US" b="1" i="1" dirty="0">
                <a:solidFill>
                  <a:srgbClr val="24292F"/>
                </a:solidFill>
                <a:effectLst/>
                <a:latin typeface="-apple-system"/>
              </a:rPr>
              <a:t>script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that you define or run an </a:t>
            </a:r>
            <a:r>
              <a:rPr lang="en-US" b="1" i="1" dirty="0">
                <a:solidFill>
                  <a:srgbClr val="24292F"/>
                </a:solidFill>
                <a:effectLst/>
                <a:latin typeface="-apple-system"/>
              </a:rPr>
              <a:t>action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, which is a reusable extension that can simplify your workflow.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0373-0895-7F1D-FF41-1F5355E5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50</a:t>
            </a:fld>
            <a:endParaRPr lang="en-SS"/>
          </a:p>
        </p:txBody>
      </p:sp>
      <p:pic>
        <p:nvPicPr>
          <p:cNvPr id="1026" name="Picture 2" descr="Workflow overview">
            <a:extLst>
              <a:ext uri="{FF2B5EF4-FFF2-40B4-BE49-F238E27FC236}">
                <a16:creationId xmlns:a16="http://schemas.microsoft.com/office/drawing/2014/main" id="{D3763FFA-34D5-27E3-2E03-C5F524EF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6" y="1157340"/>
            <a:ext cx="7291864" cy="255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649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9A8E-0523-EC7B-B455-C54E2E75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9F8A0-DA61-620F-3ECE-36884883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7C863-B1C3-A92F-1C57-E7C80632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9CEF9-307B-BFCE-BAFF-268E36EA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65" y="1433846"/>
            <a:ext cx="2536950" cy="478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53A9CE-D695-5D10-363D-1E868529847C}"/>
              </a:ext>
            </a:extLst>
          </p:cNvPr>
          <p:cNvSpPr txBox="1"/>
          <p:nvPr/>
        </p:nvSpPr>
        <p:spPr>
          <a:xfrm>
            <a:off x="2669540" y="6211669"/>
            <a:ext cx="4587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https://docs.github.com/en/actions/using-workflows/events-that-trigger-workflows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92AE0C-F29C-BE9D-D21D-7B9232FF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15" y="1433846"/>
            <a:ext cx="2981280" cy="33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3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A579-0108-C099-E733-02DCE31C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B44F1-A913-C45F-6019-2E10989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102F-A316-5C49-F77E-4A5CDE02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1453197"/>
            <a:ext cx="2952750" cy="4276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63275-9B0F-3961-7901-D463C4A1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15" y="1551793"/>
            <a:ext cx="2952750" cy="2581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ED56E-F558-E361-7197-3B080CF39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874" y="4133068"/>
            <a:ext cx="3019425" cy="2152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BB14EE-BB33-C91F-3E81-4A59596B8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285" y="1574008"/>
            <a:ext cx="2232662" cy="25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noFill/>
        </p:spPr>
        <p:txBody>
          <a:bodyPr vert="horz" lIns="720000" tIns="180000" rIns="720000" bIns="180000" rtlCol="0" anchor="ctr">
            <a:normAutofit fontScale="90000"/>
          </a:bodyPr>
          <a:lstStyle/>
          <a:p>
            <a:r>
              <a:rPr lang="en-CA"/>
              <a:t>Set up GtiHub Action for a GitHub project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219325" y="1274308"/>
            <a:ext cx="863733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har char="-"/>
            </a:pP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Tutorial (</a:t>
            </a:r>
            <a:r>
              <a:rPr lang="en-CA" sz="2000" dirty="0">
                <a:solidFill>
                  <a:srgbClr val="000000"/>
                </a:solidFill>
                <a:latin typeface="Helvetica-Light" charset="0"/>
                <a:hlinkClick r:id="rId3"/>
              </a:rPr>
              <a:t>https://docs.github.com/en/actions/quickstart</a:t>
            </a: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)</a:t>
            </a:r>
          </a:p>
          <a:p>
            <a:pPr>
              <a:buFontTx/>
              <a:buChar char="-"/>
            </a:pPr>
            <a:r>
              <a:rPr lang="en-US" altLang="zh-CN" sz="2000" dirty="0" err="1">
                <a:solidFill>
                  <a:srgbClr val="000000"/>
                </a:solidFill>
                <a:latin typeface="Helvetica-Light" charset="0"/>
              </a:rPr>
              <a:t>Github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 repo 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  <a:hlinkClick r:id="rId4"/>
              </a:rPr>
              <a:t>https://github.com/shaoweiwang2010/SEII_GithubAction_Demo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	</a:t>
            </a:r>
          </a:p>
          <a:p>
            <a:pPr>
              <a:buFontTx/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99F853-814A-46C8-AC02-6A1F1202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505376"/>
            <a:ext cx="9144000" cy="331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7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6877-DF50-4F68-BCBE-B7724714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EFA19-A8A2-41E7-815E-4BE5E83AB71E}"/>
              </a:ext>
            </a:extLst>
          </p:cNvPr>
          <p:cNvSpPr txBox="1"/>
          <p:nvPr/>
        </p:nvSpPr>
        <p:spPr>
          <a:xfrm>
            <a:off x="223520" y="860147"/>
            <a:ext cx="8696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name: GitHub Actions Demo</a:t>
            </a:r>
          </a:p>
          <a:p>
            <a:r>
              <a:rPr lang="LID4096" dirty="0"/>
              <a:t>on: [push]</a:t>
            </a:r>
          </a:p>
          <a:p>
            <a:r>
              <a:rPr lang="LID4096" dirty="0"/>
              <a:t>jobs:</a:t>
            </a:r>
          </a:p>
          <a:p>
            <a:r>
              <a:rPr lang="LID4096" dirty="0"/>
              <a:t>  Explore-GitHub-Actions:</a:t>
            </a:r>
          </a:p>
          <a:p>
            <a:r>
              <a:rPr lang="LID4096" dirty="0"/>
              <a:t>    runs-on: ubuntu-latest</a:t>
            </a:r>
          </a:p>
          <a:p>
            <a:r>
              <a:rPr lang="LID4096" dirty="0"/>
              <a:t>    steps:</a:t>
            </a:r>
          </a:p>
          <a:p>
            <a:r>
              <a:rPr lang="LID4096" dirty="0"/>
              <a:t>      - run: echo "🎉 The job was automatically triggered by a ${{ github.event_name }} event."</a:t>
            </a:r>
          </a:p>
          <a:p>
            <a:r>
              <a:rPr lang="LID4096" dirty="0"/>
              <a:t>      - run: echo "🐧 This job is now running on a ${{ runner.os }} server hosted by GitHub!"</a:t>
            </a:r>
          </a:p>
          <a:p>
            <a:r>
              <a:rPr lang="LID4096" dirty="0"/>
              <a:t>      - run: echo "🔎 The name of your branch is ${{ github.ref }} and your repository is ${{ github.repository }}."</a:t>
            </a:r>
          </a:p>
          <a:p>
            <a:r>
              <a:rPr lang="LID4096" dirty="0"/>
              <a:t>      - name: Check out repository code</a:t>
            </a:r>
          </a:p>
          <a:p>
            <a:r>
              <a:rPr lang="LID4096" dirty="0"/>
              <a:t>        uses: actions/checkout@v2</a:t>
            </a:r>
          </a:p>
          <a:p>
            <a:r>
              <a:rPr lang="LID4096" dirty="0"/>
              <a:t>      - run: echo "💡 The ${{ github.repository }} repository has been cloned to the runner."</a:t>
            </a:r>
          </a:p>
          <a:p>
            <a:r>
              <a:rPr lang="LID4096" dirty="0"/>
              <a:t>      - run: echo "🖥️ The workflow is now ready to test your code on the runner."</a:t>
            </a:r>
          </a:p>
          <a:p>
            <a:r>
              <a:rPr lang="LID4096" dirty="0"/>
              <a:t>      - name: List files in the repository</a:t>
            </a:r>
          </a:p>
          <a:p>
            <a:r>
              <a:rPr lang="LID4096" dirty="0"/>
              <a:t>        run: |</a:t>
            </a:r>
          </a:p>
          <a:p>
            <a:r>
              <a:rPr lang="LID4096" dirty="0"/>
              <a:t>          ls ${{ github.workspace }}</a:t>
            </a:r>
          </a:p>
          <a:p>
            <a:r>
              <a:rPr lang="LID4096" dirty="0"/>
              <a:t>      - run: echo "🍏 This job's status is ${{ job.status }}."</a:t>
            </a:r>
          </a:p>
        </p:txBody>
      </p:sp>
    </p:spTree>
    <p:extLst>
      <p:ext uri="{BB962C8B-B14F-4D97-AF65-F5344CB8AC3E}">
        <p14:creationId xmlns:p14="http://schemas.microsoft.com/office/powerpoint/2010/main" val="1619343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2E94-4726-4C26-86CD-F7612BEA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4CC56-C0E5-45B0-BC12-98E43BA5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B3A57-9151-4FC4-86B4-225060D33F5E}"/>
              </a:ext>
            </a:extLst>
          </p:cNvPr>
          <p:cNvSpPr txBox="1"/>
          <p:nvPr/>
        </p:nvSpPr>
        <p:spPr>
          <a:xfrm>
            <a:off x="1412240" y="6075145"/>
            <a:ext cx="6464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CA" sz="1800" b="1" dirty="0">
                <a:solidFill>
                  <a:srgbClr val="FF0000"/>
                </a:solidFill>
                <a:latin typeface="Helvetica-Light" charset="0"/>
              </a:rPr>
              <a:t>You need to show your CI works and have tests available in the Sprint 2!</a:t>
            </a:r>
            <a:endParaRPr lang="en-CA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64D56-A9FB-4C71-853C-AE92ADF5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231327"/>
            <a:ext cx="7386320" cy="53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A005-BEE9-4CE5-88C7-8ECCECCB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with Ant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622D7-FCB0-42C0-8DBE-12106F79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DD128-3132-4B7C-BFC6-3ACD549E2413}"/>
              </a:ext>
            </a:extLst>
          </p:cNvPr>
          <p:cNvSpPr txBox="1"/>
          <p:nvPr/>
        </p:nvSpPr>
        <p:spPr>
          <a:xfrm>
            <a:off x="537210" y="5960706"/>
            <a:ext cx="8321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https://docs.github.com/en/actions/automating-builds-and-tests/building-and-testing-java-with-ant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00872-1560-48E1-92E8-473E8B31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0006"/>
            <a:ext cx="8172070" cy="45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1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5B8A-8901-4419-BF87-9FF90F9D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B804F-6E9E-4383-B600-B8CBE5EB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6A7A-B463-42C1-A15E-F7D7FF8D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707"/>
            <a:ext cx="9144000" cy="54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52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F8C40-4FEA-4415-A2F7-206DBABB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9B2A80-160E-4A83-A01F-A30D23A7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3 and 6, Continuous Delivery, Jez Humble and David Farley 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2"/>
              </a:rPr>
              <a:t>http://article.sapub.org/10.5923.j.ac.20201001.02.html</a:t>
            </a:r>
            <a:endParaRPr lang="en-US" dirty="0"/>
          </a:p>
          <a:p>
            <a:endParaRPr lang="en-US" dirty="0"/>
          </a:p>
          <a:p>
            <a:r>
              <a:rPr lang="en-US">
                <a:hlinkClick r:id="rId3"/>
              </a:rPr>
              <a:t>https://docs.github.com/en/actions/using-workflows/events-that-trigger-workflows</a:t>
            </a:r>
            <a:endParaRPr lang="en-US"/>
          </a:p>
          <a:p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0884F-39D9-4AE7-ABBC-71FE878B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6CE68-A2D0-4148-AD8B-3294DC4CB75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98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noFill/>
        </p:spPr>
        <p:txBody>
          <a:bodyPr vert="horz" lIns="720000" tIns="180000" rIns="720000" bIns="180000" rtlCol="0" anchor="ctr">
            <a:normAutofit fontScale="90000"/>
          </a:bodyPr>
          <a:lstStyle/>
          <a:p>
            <a:r>
              <a:rPr lang="en-CA" dirty="0"/>
              <a:t>Set up </a:t>
            </a:r>
            <a:r>
              <a:rPr lang="en-CA" dirty="0" err="1"/>
              <a:t>TravisCI</a:t>
            </a:r>
            <a:r>
              <a:rPr lang="en-CA" dirty="0"/>
              <a:t> for a GitHub project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219325" y="1274308"/>
            <a:ext cx="86373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000000"/>
                </a:solidFill>
                <a:latin typeface="Helvetica-Bold" charset="0"/>
              </a:rPr>
              <a:t>Set up </a:t>
            </a:r>
            <a:r>
              <a:rPr lang="en-CA" sz="2000" b="1" dirty="0" err="1">
                <a:solidFill>
                  <a:srgbClr val="000000"/>
                </a:solidFill>
                <a:latin typeface="Helvetica-Bold" charset="0"/>
              </a:rPr>
              <a:t>TravisCI</a:t>
            </a:r>
            <a:r>
              <a:rPr lang="en-CA" sz="2000" b="1" dirty="0">
                <a:solidFill>
                  <a:srgbClr val="000000"/>
                </a:solidFill>
                <a:latin typeface="Helvetica-Bold" charset="0"/>
              </a:rPr>
              <a:t> for (https://docs.travis-ci.com/user/tutorial/):</a:t>
            </a:r>
          </a:p>
          <a:p>
            <a:pPr>
              <a:buChar char="-"/>
            </a:pP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Fork this repository:</a:t>
            </a:r>
          </a:p>
          <a:p>
            <a:r>
              <a:rPr lang="en-CA" sz="2000" u="sng" dirty="0">
                <a:solidFill>
                  <a:srgbClr val="000000"/>
                </a:solidFill>
                <a:latin typeface="Helvetica-Light" charset="0"/>
                <a:hlinkClick r:id="rId3"/>
              </a:rPr>
              <a:t>https://github.com/shaoweiwang2010/SE_course_TravisExercise</a:t>
            </a:r>
            <a:endParaRPr lang="en-CA" sz="2000" u="sng" dirty="0">
              <a:solidFill>
                <a:srgbClr val="000000"/>
              </a:solidFill>
              <a:latin typeface="Helvetica-Light" charset="0"/>
            </a:endParaRPr>
          </a:p>
          <a:p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Go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to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  <a:hlinkClick r:id="rId4"/>
              </a:rPr>
              <a:t>https://travis-ci.org/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log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in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with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Helvetica-Light" charset="0"/>
              </a:rPr>
              <a:t>your</a:t>
            </a:r>
            <a:r>
              <a:rPr lang="zh-CN" altLang="en-US" sz="2000" b="1" i="1" dirty="0">
                <a:solidFill>
                  <a:srgbClr val="FF0000"/>
                </a:solidFill>
                <a:latin typeface="Helvetica-Light" charset="0"/>
              </a:rPr>
              <a:t> </a:t>
            </a:r>
            <a:r>
              <a:rPr lang="en-US" altLang="zh-CN" sz="2000" b="1" i="1" dirty="0" err="1">
                <a:solidFill>
                  <a:srgbClr val="FF0000"/>
                </a:solidFill>
                <a:latin typeface="Helvetica-Light" charset="0"/>
              </a:rPr>
              <a:t>github</a:t>
            </a:r>
            <a:r>
              <a:rPr lang="zh-CN" altLang="en-US" sz="2000" b="1" i="1" dirty="0">
                <a:solidFill>
                  <a:srgbClr val="FF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account</a:t>
            </a:r>
          </a:p>
          <a:p>
            <a:pPr>
              <a:buChar char="-"/>
            </a:pP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In your profile page, enable Travis’s access to the repo of </a:t>
            </a:r>
            <a:r>
              <a:rPr lang="en-CA" sz="2000" dirty="0" err="1">
                <a:solidFill>
                  <a:srgbClr val="000000"/>
                </a:solidFill>
                <a:latin typeface="Helvetica-Light" charset="0"/>
              </a:rPr>
              <a:t>TravisExercise</a:t>
            </a: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On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your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machine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clone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your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repository</a:t>
            </a:r>
          </a:p>
          <a:p>
            <a:pPr lvl="1">
              <a:buFontTx/>
              <a:buChar char="-"/>
            </a:pPr>
            <a:r>
              <a:rPr lang="en-US" altLang="zh-CN" sz="2000" dirty="0" err="1">
                <a:solidFill>
                  <a:srgbClr val="000000"/>
                </a:solidFill>
                <a:latin typeface="Helvetica-Light" charset="0"/>
              </a:rPr>
              <a:t>git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clone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REPLACE_THIS_BY_YOUR_REPO_URL</a:t>
            </a: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Add a </a:t>
            </a:r>
            <a:r>
              <a:rPr lang="en-CA" sz="2000" dirty="0">
                <a:solidFill>
                  <a:srgbClr val="000000"/>
                </a:solidFill>
                <a:latin typeface="Courier" charset="0"/>
              </a:rPr>
              <a:t>.</a:t>
            </a:r>
            <a:r>
              <a:rPr lang="en-CA" sz="2000" dirty="0" err="1">
                <a:solidFill>
                  <a:srgbClr val="000000"/>
                </a:solidFill>
                <a:latin typeface="Courier" charset="0"/>
              </a:rPr>
              <a:t>travis.yml</a:t>
            </a: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 file to your forked repository</a:t>
            </a:r>
          </a:p>
          <a:p>
            <a:pPr lvl="1">
              <a:buFontTx/>
              <a:buChar char="-"/>
            </a:pP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specify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the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language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by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-Light" charset="0"/>
              </a:rPr>
              <a:t>putting:</a:t>
            </a:r>
            <a:r>
              <a:rPr lang="zh-CN" altLang="en-US" sz="2000" dirty="0">
                <a:solidFill>
                  <a:srgbClr val="000000"/>
                </a:solidFill>
                <a:latin typeface="Helvetica-Light" charset="0"/>
              </a:rPr>
              <a:t> </a:t>
            </a:r>
            <a:r>
              <a:rPr lang="en-CA" sz="2000" dirty="0"/>
              <a:t>language: java</a:t>
            </a:r>
          </a:p>
          <a:p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Char char="-"/>
            </a:pPr>
            <a:r>
              <a:rPr lang="en-CA" sz="2000" dirty="0">
                <a:solidFill>
                  <a:srgbClr val="000000"/>
                </a:solidFill>
                <a:latin typeface="Helvetica-Light" charset="0"/>
              </a:rPr>
              <a:t>Push a change to break the build (in your forked repo) and see if Travis finds it!</a:t>
            </a: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  <a:p>
            <a:pPr>
              <a:buFontTx/>
              <a:buChar char="-"/>
            </a:pPr>
            <a:r>
              <a:rPr lang="en-CA" sz="2000" b="1" dirty="0">
                <a:solidFill>
                  <a:srgbClr val="FF0000"/>
                </a:solidFill>
                <a:latin typeface="Helvetica-Light" charset="0"/>
              </a:rPr>
              <a:t>You need to show your CI works and have empty tests available in the Sprint 2!</a:t>
            </a:r>
            <a:endParaRPr lang="en-CA" sz="2000" b="1" dirty="0">
              <a:solidFill>
                <a:srgbClr val="FF0000"/>
              </a:solidFill>
            </a:endParaRPr>
          </a:p>
          <a:p>
            <a:pPr>
              <a:buChar char="-"/>
            </a:pPr>
            <a:endParaRPr lang="en-CA" sz="2000" dirty="0">
              <a:solidFill>
                <a:srgbClr val="000000"/>
              </a:solidFill>
              <a:latin typeface="Helvetica-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-3121" y="749"/>
            <a:ext cx="9152930" cy="6857779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Continuous Integration (CI)</a:t>
            </a:r>
          </a:p>
        </p:txBody>
      </p:sp>
      <p:grpSp>
        <p:nvGrpSpPr>
          <p:cNvPr id="377" name="Group 377"/>
          <p:cNvGrpSpPr/>
          <p:nvPr/>
        </p:nvGrpSpPr>
        <p:grpSpPr>
          <a:xfrm>
            <a:off x="538172" y="29179"/>
            <a:ext cx="2727705" cy="2727705"/>
            <a:chOff x="0" y="0"/>
            <a:chExt cx="3879401" cy="3879401"/>
          </a:xfrm>
        </p:grpSpPr>
        <p:pic>
          <p:nvPicPr>
            <p:cNvPr id="375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0" y="0"/>
              <a:ext cx="3879401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>
              <a:off x="1042248" y="790560"/>
              <a:ext cx="2108839" cy="748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953"/>
                <a:t>Commit</a:t>
              </a: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6253172" y="466734"/>
            <a:ext cx="2727705" cy="2727705"/>
            <a:chOff x="0" y="0"/>
            <a:chExt cx="3879401" cy="3879401"/>
          </a:xfrm>
        </p:grpSpPr>
        <p:pic>
          <p:nvPicPr>
            <p:cNvPr id="378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79401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9" name="Shape 379"/>
            <p:cNvSpPr/>
            <p:nvPr/>
          </p:nvSpPr>
          <p:spPr>
            <a:xfrm>
              <a:off x="2028729" y="2111361"/>
              <a:ext cx="1449971" cy="748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953"/>
                <a:t>Build</a:t>
              </a:r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5851335" y="4145765"/>
            <a:ext cx="2727705" cy="2727706"/>
            <a:chOff x="-1" y="0"/>
            <a:chExt cx="3879401" cy="3879402"/>
          </a:xfrm>
        </p:grpSpPr>
        <p:pic>
          <p:nvPicPr>
            <p:cNvPr id="381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" y="0"/>
              <a:ext cx="3879402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Shape 382"/>
            <p:cNvSpPr/>
            <p:nvPr/>
          </p:nvSpPr>
          <p:spPr>
            <a:xfrm>
              <a:off x="858537" y="2390761"/>
              <a:ext cx="1168639" cy="748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953"/>
                <a:t>Test</a:t>
              </a:r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6336" y="4047539"/>
            <a:ext cx="2727705" cy="2727705"/>
            <a:chOff x="0" y="0"/>
            <a:chExt cx="3879401" cy="3879401"/>
          </a:xfrm>
        </p:grpSpPr>
        <p:pic>
          <p:nvPicPr>
            <p:cNvPr id="384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3879401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345862" y="1229182"/>
              <a:ext cx="84581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266"/>
                <a:t>Report</a:t>
              </a:r>
            </a:p>
          </p:txBody>
        </p:sp>
      </p:grpSp>
      <p:pic>
        <p:nvPicPr>
          <p:cNvPr id="387" name="gear-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91" y="1475398"/>
            <a:ext cx="758516" cy="75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gear-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63" y="1574661"/>
            <a:ext cx="758516" cy="7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tests.png"/>
          <p:cNvPicPr>
            <a:picLocks noChangeAspect="1"/>
          </p:cNvPicPr>
          <p:nvPr/>
        </p:nvPicPr>
        <p:blipFill>
          <a:blip r:embed="rId4"/>
          <a:srcRect l="701" t="1810" r="1187" b="1985"/>
          <a:stretch>
            <a:fillRect/>
          </a:stretch>
        </p:blipFill>
        <p:spPr>
          <a:xfrm>
            <a:off x="5708872" y="4446620"/>
            <a:ext cx="1214648" cy="91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385" extrusionOk="0">
                <a:moveTo>
                  <a:pt x="3877" y="2"/>
                </a:moveTo>
                <a:cubicBezTo>
                  <a:pt x="3716" y="-4"/>
                  <a:pt x="3546" y="47"/>
                  <a:pt x="3382" y="158"/>
                </a:cubicBezTo>
                <a:cubicBezTo>
                  <a:pt x="2872" y="504"/>
                  <a:pt x="2774" y="1659"/>
                  <a:pt x="3214" y="2098"/>
                </a:cubicBezTo>
                <a:cubicBezTo>
                  <a:pt x="3379" y="2263"/>
                  <a:pt x="3416" y="2260"/>
                  <a:pt x="3363" y="2079"/>
                </a:cubicBezTo>
                <a:cubicBezTo>
                  <a:pt x="3339" y="1997"/>
                  <a:pt x="3352" y="1904"/>
                  <a:pt x="3392" y="1871"/>
                </a:cubicBezTo>
                <a:cubicBezTo>
                  <a:pt x="3433" y="1838"/>
                  <a:pt x="3444" y="1632"/>
                  <a:pt x="3417" y="1410"/>
                </a:cubicBezTo>
                <a:cubicBezTo>
                  <a:pt x="3358" y="925"/>
                  <a:pt x="3531" y="606"/>
                  <a:pt x="3857" y="606"/>
                </a:cubicBezTo>
                <a:cubicBezTo>
                  <a:pt x="4108" y="606"/>
                  <a:pt x="4420" y="1059"/>
                  <a:pt x="4342" y="1307"/>
                </a:cubicBezTo>
                <a:cubicBezTo>
                  <a:pt x="4314" y="1394"/>
                  <a:pt x="4276" y="1559"/>
                  <a:pt x="4253" y="1670"/>
                </a:cubicBezTo>
                <a:cubicBezTo>
                  <a:pt x="4216" y="1844"/>
                  <a:pt x="4222" y="1855"/>
                  <a:pt x="4327" y="1741"/>
                </a:cubicBezTo>
                <a:cubicBezTo>
                  <a:pt x="4509" y="1546"/>
                  <a:pt x="4588" y="1785"/>
                  <a:pt x="4421" y="2027"/>
                </a:cubicBezTo>
                <a:cubicBezTo>
                  <a:pt x="4341" y="2143"/>
                  <a:pt x="4323" y="2222"/>
                  <a:pt x="4376" y="2222"/>
                </a:cubicBezTo>
                <a:cubicBezTo>
                  <a:pt x="4521" y="2222"/>
                  <a:pt x="4772" y="1598"/>
                  <a:pt x="4772" y="1235"/>
                </a:cubicBezTo>
                <a:cubicBezTo>
                  <a:pt x="4773" y="521"/>
                  <a:pt x="4359" y="20"/>
                  <a:pt x="3877" y="2"/>
                </a:cubicBezTo>
                <a:close/>
                <a:moveTo>
                  <a:pt x="17629" y="2"/>
                </a:moveTo>
                <a:cubicBezTo>
                  <a:pt x="16889" y="2"/>
                  <a:pt x="16463" y="1048"/>
                  <a:pt x="16858" y="1897"/>
                </a:cubicBezTo>
                <a:cubicBezTo>
                  <a:pt x="16942" y="2078"/>
                  <a:pt x="17050" y="2222"/>
                  <a:pt x="17100" y="2222"/>
                </a:cubicBezTo>
                <a:cubicBezTo>
                  <a:pt x="17153" y="2222"/>
                  <a:pt x="17135" y="2143"/>
                  <a:pt x="17055" y="2027"/>
                </a:cubicBezTo>
                <a:cubicBezTo>
                  <a:pt x="16894" y="1793"/>
                  <a:pt x="16966" y="1539"/>
                  <a:pt x="17139" y="1728"/>
                </a:cubicBezTo>
                <a:cubicBezTo>
                  <a:pt x="17235" y="1832"/>
                  <a:pt x="17243" y="1791"/>
                  <a:pt x="17199" y="1430"/>
                </a:cubicBezTo>
                <a:cubicBezTo>
                  <a:pt x="17137" y="922"/>
                  <a:pt x="17302" y="606"/>
                  <a:pt x="17634" y="606"/>
                </a:cubicBezTo>
                <a:cubicBezTo>
                  <a:pt x="17885" y="606"/>
                  <a:pt x="18202" y="1059"/>
                  <a:pt x="18124" y="1307"/>
                </a:cubicBezTo>
                <a:cubicBezTo>
                  <a:pt x="18011" y="1664"/>
                  <a:pt x="17992" y="1854"/>
                  <a:pt x="18074" y="1787"/>
                </a:cubicBezTo>
                <a:cubicBezTo>
                  <a:pt x="18201" y="1684"/>
                  <a:pt x="18269" y="1911"/>
                  <a:pt x="18163" y="2079"/>
                </a:cubicBezTo>
                <a:cubicBezTo>
                  <a:pt x="18096" y="2185"/>
                  <a:pt x="18095" y="2222"/>
                  <a:pt x="18158" y="2222"/>
                </a:cubicBezTo>
                <a:cubicBezTo>
                  <a:pt x="18291" y="2222"/>
                  <a:pt x="18553" y="1605"/>
                  <a:pt x="18554" y="1287"/>
                </a:cubicBezTo>
                <a:cubicBezTo>
                  <a:pt x="18555" y="558"/>
                  <a:pt x="18154" y="2"/>
                  <a:pt x="17629" y="2"/>
                </a:cubicBezTo>
                <a:close/>
                <a:moveTo>
                  <a:pt x="10691" y="15"/>
                </a:moveTo>
                <a:cubicBezTo>
                  <a:pt x="9939" y="-137"/>
                  <a:pt x="9325" y="925"/>
                  <a:pt x="9776" y="1897"/>
                </a:cubicBezTo>
                <a:cubicBezTo>
                  <a:pt x="9860" y="2078"/>
                  <a:pt x="9969" y="2222"/>
                  <a:pt x="10019" y="2222"/>
                </a:cubicBezTo>
                <a:cubicBezTo>
                  <a:pt x="10072" y="2222"/>
                  <a:pt x="10054" y="2143"/>
                  <a:pt x="9974" y="2027"/>
                </a:cubicBezTo>
                <a:cubicBezTo>
                  <a:pt x="9807" y="1785"/>
                  <a:pt x="9886" y="1546"/>
                  <a:pt x="10068" y="1741"/>
                </a:cubicBezTo>
                <a:cubicBezTo>
                  <a:pt x="10173" y="1855"/>
                  <a:pt x="10184" y="1844"/>
                  <a:pt x="10147" y="1670"/>
                </a:cubicBezTo>
                <a:cubicBezTo>
                  <a:pt x="10123" y="1559"/>
                  <a:pt x="10081" y="1394"/>
                  <a:pt x="10053" y="1307"/>
                </a:cubicBezTo>
                <a:cubicBezTo>
                  <a:pt x="9975" y="1059"/>
                  <a:pt x="10287" y="606"/>
                  <a:pt x="10538" y="606"/>
                </a:cubicBezTo>
                <a:cubicBezTo>
                  <a:pt x="10864" y="606"/>
                  <a:pt x="11037" y="925"/>
                  <a:pt x="10978" y="1410"/>
                </a:cubicBezTo>
                <a:cubicBezTo>
                  <a:pt x="10951" y="1632"/>
                  <a:pt x="10962" y="1838"/>
                  <a:pt x="11003" y="1871"/>
                </a:cubicBezTo>
                <a:cubicBezTo>
                  <a:pt x="11043" y="1904"/>
                  <a:pt x="11056" y="1997"/>
                  <a:pt x="11032" y="2079"/>
                </a:cubicBezTo>
                <a:cubicBezTo>
                  <a:pt x="11002" y="2183"/>
                  <a:pt x="11025" y="2211"/>
                  <a:pt x="11107" y="2170"/>
                </a:cubicBezTo>
                <a:cubicBezTo>
                  <a:pt x="11248" y="2098"/>
                  <a:pt x="11468" y="1523"/>
                  <a:pt x="11468" y="1222"/>
                </a:cubicBezTo>
                <a:cubicBezTo>
                  <a:pt x="11468" y="827"/>
                  <a:pt x="11254" y="318"/>
                  <a:pt x="11018" y="158"/>
                </a:cubicBezTo>
                <a:cubicBezTo>
                  <a:pt x="10907" y="83"/>
                  <a:pt x="10799" y="37"/>
                  <a:pt x="10691" y="15"/>
                </a:cubicBezTo>
                <a:close/>
                <a:moveTo>
                  <a:pt x="3847" y="963"/>
                </a:moveTo>
                <a:cubicBezTo>
                  <a:pt x="3660" y="963"/>
                  <a:pt x="3659" y="981"/>
                  <a:pt x="3684" y="1586"/>
                </a:cubicBezTo>
                <a:cubicBezTo>
                  <a:pt x="3719" y="2409"/>
                  <a:pt x="3636" y="2579"/>
                  <a:pt x="3110" y="2780"/>
                </a:cubicBezTo>
                <a:cubicBezTo>
                  <a:pt x="2334" y="3076"/>
                  <a:pt x="1837" y="3621"/>
                  <a:pt x="1429" y="4623"/>
                </a:cubicBezTo>
                <a:cubicBezTo>
                  <a:pt x="1265" y="5028"/>
                  <a:pt x="1134" y="5218"/>
                  <a:pt x="999" y="5259"/>
                </a:cubicBezTo>
                <a:cubicBezTo>
                  <a:pt x="812" y="5316"/>
                  <a:pt x="806" y="5340"/>
                  <a:pt x="806" y="6168"/>
                </a:cubicBezTo>
                <a:lnTo>
                  <a:pt x="806" y="7025"/>
                </a:lnTo>
                <a:lnTo>
                  <a:pt x="1024" y="7057"/>
                </a:lnTo>
                <a:cubicBezTo>
                  <a:pt x="1175" y="7080"/>
                  <a:pt x="1261" y="7173"/>
                  <a:pt x="1315" y="7362"/>
                </a:cubicBezTo>
                <a:cubicBezTo>
                  <a:pt x="1358" y="7511"/>
                  <a:pt x="1499" y="7845"/>
                  <a:pt x="1627" y="8109"/>
                </a:cubicBezTo>
                <a:lnTo>
                  <a:pt x="1864" y="8589"/>
                </a:lnTo>
                <a:lnTo>
                  <a:pt x="1637" y="8965"/>
                </a:lnTo>
                <a:cubicBezTo>
                  <a:pt x="947" y="10135"/>
                  <a:pt x="469" y="11973"/>
                  <a:pt x="460" y="13476"/>
                </a:cubicBezTo>
                <a:cubicBezTo>
                  <a:pt x="457" y="13905"/>
                  <a:pt x="415" y="14059"/>
                  <a:pt x="227" y="14346"/>
                </a:cubicBezTo>
                <a:cubicBezTo>
                  <a:pt x="44" y="14628"/>
                  <a:pt x="0" y="14787"/>
                  <a:pt x="0" y="15177"/>
                </a:cubicBezTo>
                <a:cubicBezTo>
                  <a:pt x="0" y="15592"/>
                  <a:pt x="38" y="15719"/>
                  <a:pt x="282" y="16073"/>
                </a:cubicBezTo>
                <a:cubicBezTo>
                  <a:pt x="708" y="16692"/>
                  <a:pt x="1340" y="17073"/>
                  <a:pt x="2388" y="17338"/>
                </a:cubicBezTo>
                <a:cubicBezTo>
                  <a:pt x="2706" y="17419"/>
                  <a:pt x="3054" y="17481"/>
                  <a:pt x="3165" y="17481"/>
                </a:cubicBezTo>
                <a:cubicBezTo>
                  <a:pt x="3276" y="17481"/>
                  <a:pt x="3413" y="17552"/>
                  <a:pt x="3466" y="17637"/>
                </a:cubicBezTo>
                <a:cubicBezTo>
                  <a:pt x="3547" y="17764"/>
                  <a:pt x="3536" y="17828"/>
                  <a:pt x="3407" y="18013"/>
                </a:cubicBezTo>
                <a:cubicBezTo>
                  <a:pt x="3197" y="18315"/>
                  <a:pt x="3002" y="18838"/>
                  <a:pt x="3002" y="19097"/>
                </a:cubicBezTo>
                <a:cubicBezTo>
                  <a:pt x="3002" y="20004"/>
                  <a:pt x="3968" y="20881"/>
                  <a:pt x="5390" y="21272"/>
                </a:cubicBezTo>
                <a:cubicBezTo>
                  <a:pt x="6088" y="21463"/>
                  <a:pt x="8107" y="21401"/>
                  <a:pt x="8777" y="21168"/>
                </a:cubicBezTo>
                <a:cubicBezTo>
                  <a:pt x="9460" y="20931"/>
                  <a:pt x="10170" y="20468"/>
                  <a:pt x="10474" y="20058"/>
                </a:cubicBezTo>
                <a:lnTo>
                  <a:pt x="10721" y="19714"/>
                </a:lnTo>
                <a:lnTo>
                  <a:pt x="11067" y="20110"/>
                </a:lnTo>
                <a:cubicBezTo>
                  <a:pt x="11481" y="20588"/>
                  <a:pt x="12360" y="21048"/>
                  <a:pt x="13179" y="21220"/>
                </a:cubicBezTo>
                <a:cubicBezTo>
                  <a:pt x="13549" y="21297"/>
                  <a:pt x="14195" y="21328"/>
                  <a:pt x="14909" y="21298"/>
                </a:cubicBezTo>
                <a:cubicBezTo>
                  <a:pt x="15868" y="21256"/>
                  <a:pt x="16152" y="21205"/>
                  <a:pt x="16680" y="20979"/>
                </a:cubicBezTo>
                <a:cubicBezTo>
                  <a:pt x="18197" y="20332"/>
                  <a:pt x="18765" y="19224"/>
                  <a:pt x="18133" y="18137"/>
                </a:cubicBezTo>
                <a:cubicBezTo>
                  <a:pt x="17879" y="17699"/>
                  <a:pt x="17921" y="17481"/>
                  <a:pt x="18262" y="17481"/>
                </a:cubicBezTo>
                <a:cubicBezTo>
                  <a:pt x="18646" y="17481"/>
                  <a:pt x="19630" y="17215"/>
                  <a:pt x="20106" y="16981"/>
                </a:cubicBezTo>
                <a:cubicBezTo>
                  <a:pt x="20771" y="16655"/>
                  <a:pt x="21214" y="16218"/>
                  <a:pt x="21402" y="15709"/>
                </a:cubicBezTo>
                <a:cubicBezTo>
                  <a:pt x="21600" y="15173"/>
                  <a:pt x="21563" y="14818"/>
                  <a:pt x="21254" y="14307"/>
                </a:cubicBezTo>
                <a:cubicBezTo>
                  <a:pt x="21073" y="14009"/>
                  <a:pt x="21032" y="13825"/>
                  <a:pt x="20992" y="13132"/>
                </a:cubicBezTo>
                <a:cubicBezTo>
                  <a:pt x="20900" y="11565"/>
                  <a:pt x="20525" y="10158"/>
                  <a:pt x="19928" y="9121"/>
                </a:cubicBezTo>
                <a:lnTo>
                  <a:pt x="19617" y="8576"/>
                </a:lnTo>
                <a:lnTo>
                  <a:pt x="19810" y="8206"/>
                </a:lnTo>
                <a:cubicBezTo>
                  <a:pt x="19917" y="8002"/>
                  <a:pt x="20061" y="7664"/>
                  <a:pt x="20126" y="7460"/>
                </a:cubicBezTo>
                <a:cubicBezTo>
                  <a:pt x="20216" y="7178"/>
                  <a:pt x="20293" y="7082"/>
                  <a:pt x="20453" y="7057"/>
                </a:cubicBezTo>
                <a:cubicBezTo>
                  <a:pt x="20622" y="7031"/>
                  <a:pt x="20675" y="6953"/>
                  <a:pt x="20725" y="6668"/>
                </a:cubicBezTo>
                <a:cubicBezTo>
                  <a:pt x="20758" y="6473"/>
                  <a:pt x="20764" y="6080"/>
                  <a:pt x="20739" y="5792"/>
                </a:cubicBezTo>
                <a:cubicBezTo>
                  <a:pt x="20700" y="5315"/>
                  <a:pt x="20680" y="5268"/>
                  <a:pt x="20492" y="5240"/>
                </a:cubicBezTo>
                <a:cubicBezTo>
                  <a:pt x="20329" y="5215"/>
                  <a:pt x="20239" y="5092"/>
                  <a:pt x="20072" y="4656"/>
                </a:cubicBezTo>
                <a:cubicBezTo>
                  <a:pt x="19700" y="3688"/>
                  <a:pt x="19148" y="3076"/>
                  <a:pt x="18371" y="2780"/>
                </a:cubicBezTo>
                <a:cubicBezTo>
                  <a:pt x="17845" y="2579"/>
                  <a:pt x="17758" y="2409"/>
                  <a:pt x="17792" y="1586"/>
                </a:cubicBezTo>
                <a:cubicBezTo>
                  <a:pt x="17818" y="981"/>
                  <a:pt x="17816" y="963"/>
                  <a:pt x="17629" y="963"/>
                </a:cubicBezTo>
                <a:cubicBezTo>
                  <a:pt x="17441" y="963"/>
                  <a:pt x="17436" y="980"/>
                  <a:pt x="17436" y="1702"/>
                </a:cubicBezTo>
                <a:cubicBezTo>
                  <a:pt x="17436" y="2487"/>
                  <a:pt x="17329" y="2728"/>
                  <a:pt x="16991" y="2728"/>
                </a:cubicBezTo>
                <a:cubicBezTo>
                  <a:pt x="16700" y="2728"/>
                  <a:pt x="15992" y="3289"/>
                  <a:pt x="15641" y="3792"/>
                </a:cubicBezTo>
                <a:lnTo>
                  <a:pt x="15280" y="4305"/>
                </a:lnTo>
                <a:lnTo>
                  <a:pt x="15013" y="4065"/>
                </a:lnTo>
                <a:cubicBezTo>
                  <a:pt x="14547" y="3649"/>
                  <a:pt x="13825" y="3942"/>
                  <a:pt x="13673" y="4610"/>
                </a:cubicBezTo>
                <a:cubicBezTo>
                  <a:pt x="13489" y="5420"/>
                  <a:pt x="13288" y="5427"/>
                  <a:pt x="12966" y="4630"/>
                </a:cubicBezTo>
                <a:cubicBezTo>
                  <a:pt x="12560" y="3626"/>
                  <a:pt x="12062" y="3077"/>
                  <a:pt x="11285" y="2780"/>
                </a:cubicBezTo>
                <a:cubicBezTo>
                  <a:pt x="10759" y="2579"/>
                  <a:pt x="10676" y="2409"/>
                  <a:pt x="10711" y="1586"/>
                </a:cubicBezTo>
                <a:cubicBezTo>
                  <a:pt x="10736" y="981"/>
                  <a:pt x="10735" y="963"/>
                  <a:pt x="10548" y="963"/>
                </a:cubicBezTo>
                <a:cubicBezTo>
                  <a:pt x="10360" y="963"/>
                  <a:pt x="10355" y="980"/>
                  <a:pt x="10355" y="1702"/>
                </a:cubicBezTo>
                <a:cubicBezTo>
                  <a:pt x="10355" y="2495"/>
                  <a:pt x="10249" y="2730"/>
                  <a:pt x="9895" y="2734"/>
                </a:cubicBezTo>
                <a:cubicBezTo>
                  <a:pt x="9684" y="2737"/>
                  <a:pt x="8996" y="3213"/>
                  <a:pt x="8698" y="3565"/>
                </a:cubicBezTo>
                <a:cubicBezTo>
                  <a:pt x="8567" y="3720"/>
                  <a:pt x="8342" y="4099"/>
                  <a:pt x="8194" y="4403"/>
                </a:cubicBezTo>
                <a:cubicBezTo>
                  <a:pt x="8046" y="4706"/>
                  <a:pt x="7910" y="4954"/>
                  <a:pt x="7892" y="4954"/>
                </a:cubicBezTo>
                <a:cubicBezTo>
                  <a:pt x="7874" y="4954"/>
                  <a:pt x="7800" y="4794"/>
                  <a:pt x="7729" y="4597"/>
                </a:cubicBezTo>
                <a:cubicBezTo>
                  <a:pt x="7504" y="3974"/>
                  <a:pt x="6898" y="3756"/>
                  <a:pt x="6429" y="4130"/>
                </a:cubicBezTo>
                <a:lnTo>
                  <a:pt x="6201" y="4312"/>
                </a:lnTo>
                <a:lnTo>
                  <a:pt x="5840" y="3792"/>
                </a:lnTo>
                <a:cubicBezTo>
                  <a:pt x="5488" y="3287"/>
                  <a:pt x="4777" y="2728"/>
                  <a:pt x="4485" y="2728"/>
                </a:cubicBezTo>
                <a:cubicBezTo>
                  <a:pt x="4147" y="2728"/>
                  <a:pt x="4040" y="2487"/>
                  <a:pt x="4040" y="1702"/>
                </a:cubicBezTo>
                <a:cubicBezTo>
                  <a:pt x="4040" y="980"/>
                  <a:pt x="4035" y="963"/>
                  <a:pt x="3847" y="96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0" name="package.jpg"/>
          <p:cNvPicPr>
            <a:picLocks noChangeAspect="1"/>
          </p:cNvPicPr>
          <p:nvPr/>
        </p:nvPicPr>
        <p:blipFill>
          <a:blip r:embed="rId5"/>
          <a:srcRect l="666" t="8723" r="3707" b="6674"/>
          <a:stretch>
            <a:fillRect/>
          </a:stretch>
        </p:blipFill>
        <p:spPr>
          <a:xfrm>
            <a:off x="7648115" y="3118077"/>
            <a:ext cx="1122960" cy="9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4" extrusionOk="0">
                <a:moveTo>
                  <a:pt x="12471" y="8"/>
                </a:moveTo>
                <a:cubicBezTo>
                  <a:pt x="12387" y="-6"/>
                  <a:pt x="12312" y="0"/>
                  <a:pt x="12224" y="14"/>
                </a:cubicBezTo>
                <a:cubicBezTo>
                  <a:pt x="12040" y="42"/>
                  <a:pt x="11563" y="184"/>
                  <a:pt x="11167" y="329"/>
                </a:cubicBezTo>
                <a:cubicBezTo>
                  <a:pt x="10772" y="474"/>
                  <a:pt x="10399" y="575"/>
                  <a:pt x="10336" y="547"/>
                </a:cubicBezTo>
                <a:cubicBezTo>
                  <a:pt x="10274" y="520"/>
                  <a:pt x="10131" y="549"/>
                  <a:pt x="10020" y="614"/>
                </a:cubicBezTo>
                <a:cubicBezTo>
                  <a:pt x="9673" y="817"/>
                  <a:pt x="7836" y="1482"/>
                  <a:pt x="5493" y="2252"/>
                </a:cubicBezTo>
                <a:cubicBezTo>
                  <a:pt x="5141" y="2367"/>
                  <a:pt x="4360" y="2645"/>
                  <a:pt x="3760" y="2870"/>
                </a:cubicBezTo>
                <a:cubicBezTo>
                  <a:pt x="3160" y="3096"/>
                  <a:pt x="2492" y="3328"/>
                  <a:pt x="2274" y="3386"/>
                </a:cubicBezTo>
                <a:cubicBezTo>
                  <a:pt x="2057" y="3444"/>
                  <a:pt x="1883" y="3523"/>
                  <a:pt x="1883" y="3562"/>
                </a:cubicBezTo>
                <a:cubicBezTo>
                  <a:pt x="1883" y="3601"/>
                  <a:pt x="2169" y="4272"/>
                  <a:pt x="2521" y="5054"/>
                </a:cubicBezTo>
                <a:cubicBezTo>
                  <a:pt x="3010" y="6139"/>
                  <a:pt x="3142" y="6502"/>
                  <a:pt x="3079" y="6588"/>
                </a:cubicBezTo>
                <a:cubicBezTo>
                  <a:pt x="2980" y="6723"/>
                  <a:pt x="1410" y="7816"/>
                  <a:pt x="585" y="8323"/>
                </a:cubicBezTo>
                <a:cubicBezTo>
                  <a:pt x="264" y="8520"/>
                  <a:pt x="0" y="8704"/>
                  <a:pt x="0" y="8736"/>
                </a:cubicBezTo>
                <a:cubicBezTo>
                  <a:pt x="0" y="8767"/>
                  <a:pt x="715" y="9483"/>
                  <a:pt x="1593" y="10325"/>
                </a:cubicBezTo>
                <a:cubicBezTo>
                  <a:pt x="2471" y="11166"/>
                  <a:pt x="3251" y="11923"/>
                  <a:pt x="3326" y="12005"/>
                </a:cubicBezTo>
                <a:cubicBezTo>
                  <a:pt x="3436" y="12127"/>
                  <a:pt x="3459" y="12294"/>
                  <a:pt x="3460" y="12939"/>
                </a:cubicBezTo>
                <a:cubicBezTo>
                  <a:pt x="3460" y="13372"/>
                  <a:pt x="3481" y="14266"/>
                  <a:pt x="3508" y="14928"/>
                </a:cubicBezTo>
                <a:lnTo>
                  <a:pt x="3562" y="16135"/>
                </a:lnTo>
                <a:lnTo>
                  <a:pt x="4688" y="17185"/>
                </a:lnTo>
                <a:cubicBezTo>
                  <a:pt x="5308" y="17763"/>
                  <a:pt x="6126" y="18520"/>
                  <a:pt x="6506" y="18871"/>
                </a:cubicBezTo>
                <a:cubicBezTo>
                  <a:pt x="6887" y="19222"/>
                  <a:pt x="7382" y="19694"/>
                  <a:pt x="7606" y="19914"/>
                </a:cubicBezTo>
                <a:cubicBezTo>
                  <a:pt x="7830" y="20134"/>
                  <a:pt x="8315" y="20604"/>
                  <a:pt x="8684" y="20957"/>
                </a:cubicBezTo>
                <a:cubicBezTo>
                  <a:pt x="9225" y="21474"/>
                  <a:pt x="9406" y="21594"/>
                  <a:pt x="9607" y="21594"/>
                </a:cubicBezTo>
                <a:cubicBezTo>
                  <a:pt x="9757" y="21594"/>
                  <a:pt x="10623" y="21224"/>
                  <a:pt x="11795" y="20654"/>
                </a:cubicBezTo>
                <a:cubicBezTo>
                  <a:pt x="12861" y="20135"/>
                  <a:pt x="14799" y="19191"/>
                  <a:pt x="16102" y="18561"/>
                </a:cubicBezTo>
                <a:cubicBezTo>
                  <a:pt x="17406" y="17931"/>
                  <a:pt x="18546" y="17362"/>
                  <a:pt x="18639" y="17294"/>
                </a:cubicBezTo>
                <a:cubicBezTo>
                  <a:pt x="18799" y="17176"/>
                  <a:pt x="18812" y="17110"/>
                  <a:pt x="18822" y="16087"/>
                </a:cubicBezTo>
                <a:cubicBezTo>
                  <a:pt x="18827" y="15491"/>
                  <a:pt x="18850" y="14542"/>
                  <a:pt x="18875" y="13982"/>
                </a:cubicBezTo>
                <a:lnTo>
                  <a:pt x="18924" y="12963"/>
                </a:lnTo>
                <a:lnTo>
                  <a:pt x="19900" y="12472"/>
                </a:lnTo>
                <a:cubicBezTo>
                  <a:pt x="20438" y="12202"/>
                  <a:pt x="20911" y="11972"/>
                  <a:pt x="20951" y="11956"/>
                </a:cubicBezTo>
                <a:cubicBezTo>
                  <a:pt x="20992" y="11940"/>
                  <a:pt x="20961" y="11814"/>
                  <a:pt x="20881" y="11677"/>
                </a:cubicBezTo>
                <a:cubicBezTo>
                  <a:pt x="20675" y="11322"/>
                  <a:pt x="19186" y="8153"/>
                  <a:pt x="19186" y="8068"/>
                </a:cubicBezTo>
                <a:cubicBezTo>
                  <a:pt x="19186" y="7961"/>
                  <a:pt x="20695" y="5782"/>
                  <a:pt x="21182" y="5187"/>
                </a:cubicBezTo>
                <a:cubicBezTo>
                  <a:pt x="21419" y="4898"/>
                  <a:pt x="21600" y="4647"/>
                  <a:pt x="21584" y="4629"/>
                </a:cubicBezTo>
                <a:cubicBezTo>
                  <a:pt x="21568" y="4612"/>
                  <a:pt x="20608" y="3993"/>
                  <a:pt x="19449" y="3259"/>
                </a:cubicBezTo>
                <a:cubicBezTo>
                  <a:pt x="18291" y="2525"/>
                  <a:pt x="16885" y="1621"/>
                  <a:pt x="16322" y="1251"/>
                </a:cubicBezTo>
                <a:cubicBezTo>
                  <a:pt x="15760" y="881"/>
                  <a:pt x="15279" y="584"/>
                  <a:pt x="15255" y="584"/>
                </a:cubicBezTo>
                <a:cubicBezTo>
                  <a:pt x="15230" y="584"/>
                  <a:pt x="15053" y="732"/>
                  <a:pt x="14863" y="917"/>
                </a:cubicBezTo>
                <a:lnTo>
                  <a:pt x="14520" y="1257"/>
                </a:lnTo>
                <a:lnTo>
                  <a:pt x="14123" y="990"/>
                </a:lnTo>
                <a:cubicBezTo>
                  <a:pt x="13058" y="269"/>
                  <a:pt x="12722" y="48"/>
                  <a:pt x="12471" y="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1" name="checklis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30" y="4572000"/>
            <a:ext cx="1408340" cy="2053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 394"/>
          <p:cNvGrpSpPr/>
          <p:nvPr/>
        </p:nvGrpSpPr>
        <p:grpSpPr>
          <a:xfrm rot="480000">
            <a:off x="1926528" y="4225923"/>
            <a:ext cx="1831880" cy="1777018"/>
            <a:chOff x="-1" y="0"/>
            <a:chExt cx="2605338" cy="2527313"/>
          </a:xfrm>
        </p:grpSpPr>
        <p:sp>
          <p:nvSpPr>
            <p:cNvPr id="393" name="Shape 393"/>
            <p:cNvSpPr/>
            <p:nvPr/>
          </p:nvSpPr>
          <p:spPr>
            <a:xfrm>
              <a:off x="12698" y="348125"/>
              <a:ext cx="2579939" cy="2072361"/>
            </a:xfrm>
            <a:prstGeom prst="rect">
              <a:avLst/>
            </a:prstGeom>
            <a:solidFill>
              <a:srgbClr val="FFFC6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3200"/>
              </a:pPr>
              <a:r>
                <a:rPr sz="2250"/>
                <a:t>Commit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9719cf0</a:t>
              </a:r>
              <a:r>
                <a:rPr sz="2250"/>
                <a:t> was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successfully</a:t>
              </a:r>
              <a:r>
                <a:rPr sz="2250"/>
                <a:t>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integrated</a:t>
              </a:r>
            </a:p>
          </p:txBody>
        </p:sp>
        <p:pic>
          <p:nvPicPr>
            <p:cNvPr id="392" name="Picture 391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2605338" cy="2527313"/>
            </a:xfrm>
            <a:prstGeom prst="rect">
              <a:avLst/>
            </a:prstGeom>
            <a:effectLst/>
          </p:spPr>
        </p:pic>
      </p:grpSp>
      <p:grpSp>
        <p:nvGrpSpPr>
          <p:cNvPr id="397" name="Group 397"/>
          <p:cNvGrpSpPr/>
          <p:nvPr/>
        </p:nvGrpSpPr>
        <p:grpSpPr>
          <a:xfrm rot="21120000">
            <a:off x="1890000" y="1403478"/>
            <a:ext cx="1674365" cy="1098353"/>
            <a:chOff x="0" y="0"/>
            <a:chExt cx="2381318" cy="1562101"/>
          </a:xfrm>
        </p:grpSpPr>
        <p:sp>
          <p:nvSpPr>
            <p:cNvPr id="396" name="Shape 396"/>
            <p:cNvSpPr/>
            <p:nvPr/>
          </p:nvSpPr>
          <p:spPr>
            <a:xfrm>
              <a:off x="12700" y="357963"/>
              <a:ext cx="2355919" cy="1087477"/>
            </a:xfrm>
            <a:prstGeom prst="rect">
              <a:avLst/>
            </a:prstGeom>
            <a:solidFill>
              <a:srgbClr val="FF9F5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3200"/>
              </a:pPr>
              <a:r>
                <a:rPr sz="2250"/>
                <a:t>Commit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9719cf0</a:t>
              </a:r>
            </a:p>
          </p:txBody>
        </p:sp>
        <p:pic>
          <p:nvPicPr>
            <p:cNvPr id="395" name="Picture 39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381318" cy="1562101"/>
            </a:xfrm>
            <a:prstGeom prst="rect">
              <a:avLst/>
            </a:prstGeom>
            <a:effectLst/>
          </p:spPr>
        </p:pic>
      </p:grpSp>
      <p:grpSp>
        <p:nvGrpSpPr>
          <p:cNvPr id="403" name="Group 403"/>
          <p:cNvGrpSpPr/>
          <p:nvPr/>
        </p:nvGrpSpPr>
        <p:grpSpPr>
          <a:xfrm>
            <a:off x="183116" y="1893094"/>
            <a:ext cx="1382591" cy="759025"/>
            <a:chOff x="-38277" y="0"/>
            <a:chExt cx="1966350" cy="1079501"/>
          </a:xfrm>
        </p:grpSpPr>
        <p:pic>
          <p:nvPicPr>
            <p:cNvPr id="399" name="dropped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89618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0" name="Shape 400"/>
            <p:cNvSpPr/>
            <p:nvPr/>
          </p:nvSpPr>
          <p:spPr>
            <a:xfrm>
              <a:off x="-38277" y="130092"/>
              <a:ext cx="968926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/>
                <a:t>.java</a:t>
              </a:r>
            </a:p>
          </p:txBody>
        </p:sp>
        <p:pic>
          <p:nvPicPr>
            <p:cNvPr id="401" name="dropped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159" y="0"/>
              <a:ext cx="880914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Shape 402"/>
            <p:cNvSpPr/>
            <p:nvPr/>
          </p:nvSpPr>
          <p:spPr>
            <a:xfrm>
              <a:off x="1057999" y="130092"/>
              <a:ext cx="854935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/>
                <a:t>.xml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3549551" y="0"/>
            <a:ext cx="2044898" cy="2053828"/>
            <a:chOff x="0" y="0"/>
            <a:chExt cx="2908300" cy="2921000"/>
          </a:xfrm>
        </p:grpSpPr>
        <p:pic>
          <p:nvPicPr>
            <p:cNvPr id="404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2908300" cy="292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git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506131" y="1115424"/>
              <a:ext cx="1896038" cy="791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Shape 407"/>
          <p:cNvSpPr/>
          <p:nvPr/>
        </p:nvSpPr>
        <p:spPr>
          <a:xfrm>
            <a:off x="8871645" y="6505278"/>
            <a:ext cx="27251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1800">
                <a:solidFill>
                  <a:srgbClr val="FFFFFF"/>
                </a:solidFill>
              </a:defRPr>
            </a:pPr>
            <a:fld id="{86CB4B4D-7CA3-9044-876B-883B54F8677D}" type="slidenum">
              <a:rPr sz="1266"/>
              <a:pPr defTabSz="321457">
                <a:defRPr sz="1800">
                  <a:solidFill>
                    <a:srgbClr val="FFFFFF"/>
                  </a:solidFill>
                </a:defRPr>
              </a:pPr>
              <a:t>6</a:t>
            </a:fld>
            <a:r>
              <a:rPr sz="1266"/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74572614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7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6964 -0.181641" pathEditMode="relative">
                                      <p:cBhvr>
                                        <p:cTn id="1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964 -0.181641 L 0.402299 -0.181641" pathEditMode="relative">
                                      <p:cBhvr>
                                        <p:cTn id="16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7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35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540000">
                                      <p:cBhvr>
                                        <p:cTn id="3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7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7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animBg="1" advAuto="0"/>
      <p:bldP spid="380" grpId="0" animBg="1" advAuto="0"/>
      <p:bldP spid="383" grpId="0" animBg="1" advAuto="0"/>
      <p:bldP spid="386" grpId="0" animBg="1" advAuto="0"/>
      <p:bldP spid="387" grpId="0" animBg="1" advAuto="0"/>
      <p:bldP spid="387" grpId="1" animBg="1" advAuto="0"/>
      <p:bldP spid="388" grpId="0" animBg="1" advAuto="0"/>
      <p:bldP spid="388" grpId="1" animBg="1" advAuto="0"/>
      <p:bldP spid="389" grpId="0" animBg="1" advAuto="0"/>
      <p:bldP spid="389" grpId="1" animBg="1" advAuto="0"/>
      <p:bldP spid="390" grpId="0" animBg="1" advAuto="0"/>
      <p:bldP spid="391" grpId="0" animBg="1" advAuto="0"/>
      <p:bldP spid="394" grpId="0" animBg="1" advAuto="0"/>
      <p:bldP spid="397" grpId="0" animBg="1" advAuto="0"/>
      <p:bldP spid="40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1CEE-2F53-8BD9-7569-F89D4607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 benefits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A8D0A-BEAC-F306-0332-EA0E6D2B9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developer productivity</a:t>
            </a:r>
          </a:p>
          <a:p>
            <a:endParaRPr lang="en-US" dirty="0"/>
          </a:p>
          <a:p>
            <a:r>
              <a:rPr lang="en-US" dirty="0"/>
              <a:t>Find and address bugs quickly</a:t>
            </a:r>
          </a:p>
          <a:p>
            <a:endParaRPr lang="en-US" dirty="0"/>
          </a:p>
          <a:p>
            <a:r>
              <a:rPr lang="en-US" dirty="0"/>
              <a:t>Deliver updates faster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21A3-7F4A-BFBE-C7D5-3E75EB927B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S" smtClean="0"/>
              <a:t>7</a:t>
            </a:fld>
            <a:endParaRPr lang="en-SS"/>
          </a:p>
        </p:txBody>
      </p:sp>
    </p:spTree>
    <p:extLst>
      <p:ext uri="{BB962C8B-B14F-4D97-AF65-F5344CB8AC3E}">
        <p14:creationId xmlns:p14="http://schemas.microsoft.com/office/powerpoint/2010/main" val="9543040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-3121" y="749"/>
            <a:ext cx="9152930" cy="6857779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 dirty="0"/>
              <a:t>Continuous Integration (CI)</a:t>
            </a:r>
          </a:p>
        </p:txBody>
      </p:sp>
      <p:grpSp>
        <p:nvGrpSpPr>
          <p:cNvPr id="377" name="Group 377"/>
          <p:cNvGrpSpPr/>
          <p:nvPr/>
        </p:nvGrpSpPr>
        <p:grpSpPr>
          <a:xfrm>
            <a:off x="538172" y="29179"/>
            <a:ext cx="2727705" cy="2727705"/>
            <a:chOff x="0" y="0"/>
            <a:chExt cx="3879401" cy="3879401"/>
          </a:xfrm>
        </p:grpSpPr>
        <p:pic>
          <p:nvPicPr>
            <p:cNvPr id="375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0" y="0"/>
              <a:ext cx="3879401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>
              <a:off x="1042248" y="790560"/>
              <a:ext cx="2108839" cy="748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953"/>
                <a:t>Commit</a:t>
              </a: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6253172" y="466734"/>
            <a:ext cx="2727705" cy="2727705"/>
            <a:chOff x="0" y="0"/>
            <a:chExt cx="3879401" cy="3879401"/>
          </a:xfrm>
        </p:grpSpPr>
        <p:pic>
          <p:nvPicPr>
            <p:cNvPr id="378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79401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9" name="Shape 379"/>
            <p:cNvSpPr/>
            <p:nvPr/>
          </p:nvSpPr>
          <p:spPr>
            <a:xfrm>
              <a:off x="2028729" y="2111361"/>
              <a:ext cx="1449971" cy="748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953"/>
                <a:t>Build</a:t>
              </a:r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5851335" y="4145765"/>
            <a:ext cx="2727705" cy="2727706"/>
            <a:chOff x="-1" y="0"/>
            <a:chExt cx="3879401" cy="3879402"/>
          </a:xfrm>
        </p:grpSpPr>
        <p:pic>
          <p:nvPicPr>
            <p:cNvPr id="381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" y="0"/>
              <a:ext cx="3879402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Shape 382"/>
            <p:cNvSpPr/>
            <p:nvPr/>
          </p:nvSpPr>
          <p:spPr>
            <a:xfrm>
              <a:off x="858537" y="2390761"/>
              <a:ext cx="1168639" cy="748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953"/>
                <a:t>Test</a:t>
              </a:r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136336" y="4047539"/>
            <a:ext cx="2727705" cy="2727705"/>
            <a:chOff x="0" y="0"/>
            <a:chExt cx="3879401" cy="3879401"/>
          </a:xfrm>
        </p:grpSpPr>
        <p:pic>
          <p:nvPicPr>
            <p:cNvPr id="384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3879401" cy="38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345862" y="1229182"/>
              <a:ext cx="845817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266"/>
                <a:t>Report</a:t>
              </a:r>
            </a:p>
          </p:txBody>
        </p:sp>
      </p:grpSp>
      <p:pic>
        <p:nvPicPr>
          <p:cNvPr id="387" name="gear-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91" y="1475398"/>
            <a:ext cx="758516" cy="75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gear-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63" y="1574661"/>
            <a:ext cx="758516" cy="7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tests.png"/>
          <p:cNvPicPr>
            <a:picLocks noChangeAspect="1"/>
          </p:cNvPicPr>
          <p:nvPr/>
        </p:nvPicPr>
        <p:blipFill>
          <a:blip r:embed="rId4"/>
          <a:srcRect l="701" t="1810" r="1187" b="1985"/>
          <a:stretch>
            <a:fillRect/>
          </a:stretch>
        </p:blipFill>
        <p:spPr>
          <a:xfrm>
            <a:off x="5708872" y="4446620"/>
            <a:ext cx="1214648" cy="91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385" extrusionOk="0">
                <a:moveTo>
                  <a:pt x="3877" y="2"/>
                </a:moveTo>
                <a:cubicBezTo>
                  <a:pt x="3716" y="-4"/>
                  <a:pt x="3546" y="47"/>
                  <a:pt x="3382" y="158"/>
                </a:cubicBezTo>
                <a:cubicBezTo>
                  <a:pt x="2872" y="504"/>
                  <a:pt x="2774" y="1659"/>
                  <a:pt x="3214" y="2098"/>
                </a:cubicBezTo>
                <a:cubicBezTo>
                  <a:pt x="3379" y="2263"/>
                  <a:pt x="3416" y="2260"/>
                  <a:pt x="3363" y="2079"/>
                </a:cubicBezTo>
                <a:cubicBezTo>
                  <a:pt x="3339" y="1997"/>
                  <a:pt x="3352" y="1904"/>
                  <a:pt x="3392" y="1871"/>
                </a:cubicBezTo>
                <a:cubicBezTo>
                  <a:pt x="3433" y="1838"/>
                  <a:pt x="3444" y="1632"/>
                  <a:pt x="3417" y="1410"/>
                </a:cubicBezTo>
                <a:cubicBezTo>
                  <a:pt x="3358" y="925"/>
                  <a:pt x="3531" y="606"/>
                  <a:pt x="3857" y="606"/>
                </a:cubicBezTo>
                <a:cubicBezTo>
                  <a:pt x="4108" y="606"/>
                  <a:pt x="4420" y="1059"/>
                  <a:pt x="4342" y="1307"/>
                </a:cubicBezTo>
                <a:cubicBezTo>
                  <a:pt x="4314" y="1394"/>
                  <a:pt x="4276" y="1559"/>
                  <a:pt x="4253" y="1670"/>
                </a:cubicBezTo>
                <a:cubicBezTo>
                  <a:pt x="4216" y="1844"/>
                  <a:pt x="4222" y="1855"/>
                  <a:pt x="4327" y="1741"/>
                </a:cubicBezTo>
                <a:cubicBezTo>
                  <a:pt x="4509" y="1546"/>
                  <a:pt x="4588" y="1785"/>
                  <a:pt x="4421" y="2027"/>
                </a:cubicBezTo>
                <a:cubicBezTo>
                  <a:pt x="4341" y="2143"/>
                  <a:pt x="4323" y="2222"/>
                  <a:pt x="4376" y="2222"/>
                </a:cubicBezTo>
                <a:cubicBezTo>
                  <a:pt x="4521" y="2222"/>
                  <a:pt x="4772" y="1598"/>
                  <a:pt x="4772" y="1235"/>
                </a:cubicBezTo>
                <a:cubicBezTo>
                  <a:pt x="4773" y="521"/>
                  <a:pt x="4359" y="20"/>
                  <a:pt x="3877" y="2"/>
                </a:cubicBezTo>
                <a:close/>
                <a:moveTo>
                  <a:pt x="17629" y="2"/>
                </a:moveTo>
                <a:cubicBezTo>
                  <a:pt x="16889" y="2"/>
                  <a:pt x="16463" y="1048"/>
                  <a:pt x="16858" y="1897"/>
                </a:cubicBezTo>
                <a:cubicBezTo>
                  <a:pt x="16942" y="2078"/>
                  <a:pt x="17050" y="2222"/>
                  <a:pt x="17100" y="2222"/>
                </a:cubicBezTo>
                <a:cubicBezTo>
                  <a:pt x="17153" y="2222"/>
                  <a:pt x="17135" y="2143"/>
                  <a:pt x="17055" y="2027"/>
                </a:cubicBezTo>
                <a:cubicBezTo>
                  <a:pt x="16894" y="1793"/>
                  <a:pt x="16966" y="1539"/>
                  <a:pt x="17139" y="1728"/>
                </a:cubicBezTo>
                <a:cubicBezTo>
                  <a:pt x="17235" y="1832"/>
                  <a:pt x="17243" y="1791"/>
                  <a:pt x="17199" y="1430"/>
                </a:cubicBezTo>
                <a:cubicBezTo>
                  <a:pt x="17137" y="922"/>
                  <a:pt x="17302" y="606"/>
                  <a:pt x="17634" y="606"/>
                </a:cubicBezTo>
                <a:cubicBezTo>
                  <a:pt x="17885" y="606"/>
                  <a:pt x="18202" y="1059"/>
                  <a:pt x="18124" y="1307"/>
                </a:cubicBezTo>
                <a:cubicBezTo>
                  <a:pt x="18011" y="1664"/>
                  <a:pt x="17992" y="1854"/>
                  <a:pt x="18074" y="1787"/>
                </a:cubicBezTo>
                <a:cubicBezTo>
                  <a:pt x="18201" y="1684"/>
                  <a:pt x="18269" y="1911"/>
                  <a:pt x="18163" y="2079"/>
                </a:cubicBezTo>
                <a:cubicBezTo>
                  <a:pt x="18096" y="2185"/>
                  <a:pt x="18095" y="2222"/>
                  <a:pt x="18158" y="2222"/>
                </a:cubicBezTo>
                <a:cubicBezTo>
                  <a:pt x="18291" y="2222"/>
                  <a:pt x="18553" y="1605"/>
                  <a:pt x="18554" y="1287"/>
                </a:cubicBezTo>
                <a:cubicBezTo>
                  <a:pt x="18555" y="558"/>
                  <a:pt x="18154" y="2"/>
                  <a:pt x="17629" y="2"/>
                </a:cubicBezTo>
                <a:close/>
                <a:moveTo>
                  <a:pt x="10691" y="15"/>
                </a:moveTo>
                <a:cubicBezTo>
                  <a:pt x="9939" y="-137"/>
                  <a:pt x="9325" y="925"/>
                  <a:pt x="9776" y="1897"/>
                </a:cubicBezTo>
                <a:cubicBezTo>
                  <a:pt x="9860" y="2078"/>
                  <a:pt x="9969" y="2222"/>
                  <a:pt x="10019" y="2222"/>
                </a:cubicBezTo>
                <a:cubicBezTo>
                  <a:pt x="10072" y="2222"/>
                  <a:pt x="10054" y="2143"/>
                  <a:pt x="9974" y="2027"/>
                </a:cubicBezTo>
                <a:cubicBezTo>
                  <a:pt x="9807" y="1785"/>
                  <a:pt x="9886" y="1546"/>
                  <a:pt x="10068" y="1741"/>
                </a:cubicBezTo>
                <a:cubicBezTo>
                  <a:pt x="10173" y="1855"/>
                  <a:pt x="10184" y="1844"/>
                  <a:pt x="10147" y="1670"/>
                </a:cubicBezTo>
                <a:cubicBezTo>
                  <a:pt x="10123" y="1559"/>
                  <a:pt x="10081" y="1394"/>
                  <a:pt x="10053" y="1307"/>
                </a:cubicBezTo>
                <a:cubicBezTo>
                  <a:pt x="9975" y="1059"/>
                  <a:pt x="10287" y="606"/>
                  <a:pt x="10538" y="606"/>
                </a:cubicBezTo>
                <a:cubicBezTo>
                  <a:pt x="10864" y="606"/>
                  <a:pt x="11037" y="925"/>
                  <a:pt x="10978" y="1410"/>
                </a:cubicBezTo>
                <a:cubicBezTo>
                  <a:pt x="10951" y="1632"/>
                  <a:pt x="10962" y="1838"/>
                  <a:pt x="11003" y="1871"/>
                </a:cubicBezTo>
                <a:cubicBezTo>
                  <a:pt x="11043" y="1904"/>
                  <a:pt x="11056" y="1997"/>
                  <a:pt x="11032" y="2079"/>
                </a:cubicBezTo>
                <a:cubicBezTo>
                  <a:pt x="11002" y="2183"/>
                  <a:pt x="11025" y="2211"/>
                  <a:pt x="11107" y="2170"/>
                </a:cubicBezTo>
                <a:cubicBezTo>
                  <a:pt x="11248" y="2098"/>
                  <a:pt x="11468" y="1523"/>
                  <a:pt x="11468" y="1222"/>
                </a:cubicBezTo>
                <a:cubicBezTo>
                  <a:pt x="11468" y="827"/>
                  <a:pt x="11254" y="318"/>
                  <a:pt x="11018" y="158"/>
                </a:cubicBezTo>
                <a:cubicBezTo>
                  <a:pt x="10907" y="83"/>
                  <a:pt x="10799" y="37"/>
                  <a:pt x="10691" y="15"/>
                </a:cubicBezTo>
                <a:close/>
                <a:moveTo>
                  <a:pt x="3847" y="963"/>
                </a:moveTo>
                <a:cubicBezTo>
                  <a:pt x="3660" y="963"/>
                  <a:pt x="3659" y="981"/>
                  <a:pt x="3684" y="1586"/>
                </a:cubicBezTo>
                <a:cubicBezTo>
                  <a:pt x="3719" y="2409"/>
                  <a:pt x="3636" y="2579"/>
                  <a:pt x="3110" y="2780"/>
                </a:cubicBezTo>
                <a:cubicBezTo>
                  <a:pt x="2334" y="3076"/>
                  <a:pt x="1837" y="3621"/>
                  <a:pt x="1429" y="4623"/>
                </a:cubicBezTo>
                <a:cubicBezTo>
                  <a:pt x="1265" y="5028"/>
                  <a:pt x="1134" y="5218"/>
                  <a:pt x="999" y="5259"/>
                </a:cubicBezTo>
                <a:cubicBezTo>
                  <a:pt x="812" y="5316"/>
                  <a:pt x="806" y="5340"/>
                  <a:pt x="806" y="6168"/>
                </a:cubicBezTo>
                <a:lnTo>
                  <a:pt x="806" y="7025"/>
                </a:lnTo>
                <a:lnTo>
                  <a:pt x="1024" y="7057"/>
                </a:lnTo>
                <a:cubicBezTo>
                  <a:pt x="1175" y="7080"/>
                  <a:pt x="1261" y="7173"/>
                  <a:pt x="1315" y="7362"/>
                </a:cubicBezTo>
                <a:cubicBezTo>
                  <a:pt x="1358" y="7511"/>
                  <a:pt x="1499" y="7845"/>
                  <a:pt x="1627" y="8109"/>
                </a:cubicBezTo>
                <a:lnTo>
                  <a:pt x="1864" y="8589"/>
                </a:lnTo>
                <a:lnTo>
                  <a:pt x="1637" y="8965"/>
                </a:lnTo>
                <a:cubicBezTo>
                  <a:pt x="947" y="10135"/>
                  <a:pt x="469" y="11973"/>
                  <a:pt x="460" y="13476"/>
                </a:cubicBezTo>
                <a:cubicBezTo>
                  <a:pt x="457" y="13905"/>
                  <a:pt x="415" y="14059"/>
                  <a:pt x="227" y="14346"/>
                </a:cubicBezTo>
                <a:cubicBezTo>
                  <a:pt x="44" y="14628"/>
                  <a:pt x="0" y="14787"/>
                  <a:pt x="0" y="15177"/>
                </a:cubicBezTo>
                <a:cubicBezTo>
                  <a:pt x="0" y="15592"/>
                  <a:pt x="38" y="15719"/>
                  <a:pt x="282" y="16073"/>
                </a:cubicBezTo>
                <a:cubicBezTo>
                  <a:pt x="708" y="16692"/>
                  <a:pt x="1340" y="17073"/>
                  <a:pt x="2388" y="17338"/>
                </a:cubicBezTo>
                <a:cubicBezTo>
                  <a:pt x="2706" y="17419"/>
                  <a:pt x="3054" y="17481"/>
                  <a:pt x="3165" y="17481"/>
                </a:cubicBezTo>
                <a:cubicBezTo>
                  <a:pt x="3276" y="17481"/>
                  <a:pt x="3413" y="17552"/>
                  <a:pt x="3466" y="17637"/>
                </a:cubicBezTo>
                <a:cubicBezTo>
                  <a:pt x="3547" y="17764"/>
                  <a:pt x="3536" y="17828"/>
                  <a:pt x="3407" y="18013"/>
                </a:cubicBezTo>
                <a:cubicBezTo>
                  <a:pt x="3197" y="18315"/>
                  <a:pt x="3002" y="18838"/>
                  <a:pt x="3002" y="19097"/>
                </a:cubicBezTo>
                <a:cubicBezTo>
                  <a:pt x="3002" y="20004"/>
                  <a:pt x="3968" y="20881"/>
                  <a:pt x="5390" y="21272"/>
                </a:cubicBezTo>
                <a:cubicBezTo>
                  <a:pt x="6088" y="21463"/>
                  <a:pt x="8107" y="21401"/>
                  <a:pt x="8777" y="21168"/>
                </a:cubicBezTo>
                <a:cubicBezTo>
                  <a:pt x="9460" y="20931"/>
                  <a:pt x="10170" y="20468"/>
                  <a:pt x="10474" y="20058"/>
                </a:cubicBezTo>
                <a:lnTo>
                  <a:pt x="10721" y="19714"/>
                </a:lnTo>
                <a:lnTo>
                  <a:pt x="11067" y="20110"/>
                </a:lnTo>
                <a:cubicBezTo>
                  <a:pt x="11481" y="20588"/>
                  <a:pt x="12360" y="21048"/>
                  <a:pt x="13179" y="21220"/>
                </a:cubicBezTo>
                <a:cubicBezTo>
                  <a:pt x="13549" y="21297"/>
                  <a:pt x="14195" y="21328"/>
                  <a:pt x="14909" y="21298"/>
                </a:cubicBezTo>
                <a:cubicBezTo>
                  <a:pt x="15868" y="21256"/>
                  <a:pt x="16152" y="21205"/>
                  <a:pt x="16680" y="20979"/>
                </a:cubicBezTo>
                <a:cubicBezTo>
                  <a:pt x="18197" y="20332"/>
                  <a:pt x="18765" y="19224"/>
                  <a:pt x="18133" y="18137"/>
                </a:cubicBezTo>
                <a:cubicBezTo>
                  <a:pt x="17879" y="17699"/>
                  <a:pt x="17921" y="17481"/>
                  <a:pt x="18262" y="17481"/>
                </a:cubicBezTo>
                <a:cubicBezTo>
                  <a:pt x="18646" y="17481"/>
                  <a:pt x="19630" y="17215"/>
                  <a:pt x="20106" y="16981"/>
                </a:cubicBezTo>
                <a:cubicBezTo>
                  <a:pt x="20771" y="16655"/>
                  <a:pt x="21214" y="16218"/>
                  <a:pt x="21402" y="15709"/>
                </a:cubicBezTo>
                <a:cubicBezTo>
                  <a:pt x="21600" y="15173"/>
                  <a:pt x="21563" y="14818"/>
                  <a:pt x="21254" y="14307"/>
                </a:cubicBezTo>
                <a:cubicBezTo>
                  <a:pt x="21073" y="14009"/>
                  <a:pt x="21032" y="13825"/>
                  <a:pt x="20992" y="13132"/>
                </a:cubicBezTo>
                <a:cubicBezTo>
                  <a:pt x="20900" y="11565"/>
                  <a:pt x="20525" y="10158"/>
                  <a:pt x="19928" y="9121"/>
                </a:cubicBezTo>
                <a:lnTo>
                  <a:pt x="19617" y="8576"/>
                </a:lnTo>
                <a:lnTo>
                  <a:pt x="19810" y="8206"/>
                </a:lnTo>
                <a:cubicBezTo>
                  <a:pt x="19917" y="8002"/>
                  <a:pt x="20061" y="7664"/>
                  <a:pt x="20126" y="7460"/>
                </a:cubicBezTo>
                <a:cubicBezTo>
                  <a:pt x="20216" y="7178"/>
                  <a:pt x="20293" y="7082"/>
                  <a:pt x="20453" y="7057"/>
                </a:cubicBezTo>
                <a:cubicBezTo>
                  <a:pt x="20622" y="7031"/>
                  <a:pt x="20675" y="6953"/>
                  <a:pt x="20725" y="6668"/>
                </a:cubicBezTo>
                <a:cubicBezTo>
                  <a:pt x="20758" y="6473"/>
                  <a:pt x="20764" y="6080"/>
                  <a:pt x="20739" y="5792"/>
                </a:cubicBezTo>
                <a:cubicBezTo>
                  <a:pt x="20700" y="5315"/>
                  <a:pt x="20680" y="5268"/>
                  <a:pt x="20492" y="5240"/>
                </a:cubicBezTo>
                <a:cubicBezTo>
                  <a:pt x="20329" y="5215"/>
                  <a:pt x="20239" y="5092"/>
                  <a:pt x="20072" y="4656"/>
                </a:cubicBezTo>
                <a:cubicBezTo>
                  <a:pt x="19700" y="3688"/>
                  <a:pt x="19148" y="3076"/>
                  <a:pt x="18371" y="2780"/>
                </a:cubicBezTo>
                <a:cubicBezTo>
                  <a:pt x="17845" y="2579"/>
                  <a:pt x="17758" y="2409"/>
                  <a:pt x="17792" y="1586"/>
                </a:cubicBezTo>
                <a:cubicBezTo>
                  <a:pt x="17818" y="981"/>
                  <a:pt x="17816" y="963"/>
                  <a:pt x="17629" y="963"/>
                </a:cubicBezTo>
                <a:cubicBezTo>
                  <a:pt x="17441" y="963"/>
                  <a:pt x="17436" y="980"/>
                  <a:pt x="17436" y="1702"/>
                </a:cubicBezTo>
                <a:cubicBezTo>
                  <a:pt x="17436" y="2487"/>
                  <a:pt x="17329" y="2728"/>
                  <a:pt x="16991" y="2728"/>
                </a:cubicBezTo>
                <a:cubicBezTo>
                  <a:pt x="16700" y="2728"/>
                  <a:pt x="15992" y="3289"/>
                  <a:pt x="15641" y="3792"/>
                </a:cubicBezTo>
                <a:lnTo>
                  <a:pt x="15280" y="4305"/>
                </a:lnTo>
                <a:lnTo>
                  <a:pt x="15013" y="4065"/>
                </a:lnTo>
                <a:cubicBezTo>
                  <a:pt x="14547" y="3649"/>
                  <a:pt x="13825" y="3942"/>
                  <a:pt x="13673" y="4610"/>
                </a:cubicBezTo>
                <a:cubicBezTo>
                  <a:pt x="13489" y="5420"/>
                  <a:pt x="13288" y="5427"/>
                  <a:pt x="12966" y="4630"/>
                </a:cubicBezTo>
                <a:cubicBezTo>
                  <a:pt x="12560" y="3626"/>
                  <a:pt x="12062" y="3077"/>
                  <a:pt x="11285" y="2780"/>
                </a:cubicBezTo>
                <a:cubicBezTo>
                  <a:pt x="10759" y="2579"/>
                  <a:pt x="10676" y="2409"/>
                  <a:pt x="10711" y="1586"/>
                </a:cubicBezTo>
                <a:cubicBezTo>
                  <a:pt x="10736" y="981"/>
                  <a:pt x="10735" y="963"/>
                  <a:pt x="10548" y="963"/>
                </a:cubicBezTo>
                <a:cubicBezTo>
                  <a:pt x="10360" y="963"/>
                  <a:pt x="10355" y="980"/>
                  <a:pt x="10355" y="1702"/>
                </a:cubicBezTo>
                <a:cubicBezTo>
                  <a:pt x="10355" y="2495"/>
                  <a:pt x="10249" y="2730"/>
                  <a:pt x="9895" y="2734"/>
                </a:cubicBezTo>
                <a:cubicBezTo>
                  <a:pt x="9684" y="2737"/>
                  <a:pt x="8996" y="3213"/>
                  <a:pt x="8698" y="3565"/>
                </a:cubicBezTo>
                <a:cubicBezTo>
                  <a:pt x="8567" y="3720"/>
                  <a:pt x="8342" y="4099"/>
                  <a:pt x="8194" y="4403"/>
                </a:cubicBezTo>
                <a:cubicBezTo>
                  <a:pt x="8046" y="4706"/>
                  <a:pt x="7910" y="4954"/>
                  <a:pt x="7892" y="4954"/>
                </a:cubicBezTo>
                <a:cubicBezTo>
                  <a:pt x="7874" y="4954"/>
                  <a:pt x="7800" y="4794"/>
                  <a:pt x="7729" y="4597"/>
                </a:cubicBezTo>
                <a:cubicBezTo>
                  <a:pt x="7504" y="3974"/>
                  <a:pt x="6898" y="3756"/>
                  <a:pt x="6429" y="4130"/>
                </a:cubicBezTo>
                <a:lnTo>
                  <a:pt x="6201" y="4312"/>
                </a:lnTo>
                <a:lnTo>
                  <a:pt x="5840" y="3792"/>
                </a:lnTo>
                <a:cubicBezTo>
                  <a:pt x="5488" y="3287"/>
                  <a:pt x="4777" y="2728"/>
                  <a:pt x="4485" y="2728"/>
                </a:cubicBezTo>
                <a:cubicBezTo>
                  <a:pt x="4147" y="2728"/>
                  <a:pt x="4040" y="2487"/>
                  <a:pt x="4040" y="1702"/>
                </a:cubicBezTo>
                <a:cubicBezTo>
                  <a:pt x="4040" y="980"/>
                  <a:pt x="4035" y="963"/>
                  <a:pt x="3847" y="96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0" name="package.jpg"/>
          <p:cNvPicPr>
            <a:picLocks noChangeAspect="1"/>
          </p:cNvPicPr>
          <p:nvPr/>
        </p:nvPicPr>
        <p:blipFill>
          <a:blip r:embed="rId5"/>
          <a:srcRect l="666" t="8723" r="3707" b="6674"/>
          <a:stretch>
            <a:fillRect/>
          </a:stretch>
        </p:blipFill>
        <p:spPr>
          <a:xfrm>
            <a:off x="7648115" y="3118077"/>
            <a:ext cx="1122960" cy="9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4" extrusionOk="0">
                <a:moveTo>
                  <a:pt x="12471" y="8"/>
                </a:moveTo>
                <a:cubicBezTo>
                  <a:pt x="12387" y="-6"/>
                  <a:pt x="12312" y="0"/>
                  <a:pt x="12224" y="14"/>
                </a:cubicBezTo>
                <a:cubicBezTo>
                  <a:pt x="12040" y="42"/>
                  <a:pt x="11563" y="184"/>
                  <a:pt x="11167" y="329"/>
                </a:cubicBezTo>
                <a:cubicBezTo>
                  <a:pt x="10772" y="474"/>
                  <a:pt x="10399" y="575"/>
                  <a:pt x="10336" y="547"/>
                </a:cubicBezTo>
                <a:cubicBezTo>
                  <a:pt x="10274" y="520"/>
                  <a:pt x="10131" y="549"/>
                  <a:pt x="10020" y="614"/>
                </a:cubicBezTo>
                <a:cubicBezTo>
                  <a:pt x="9673" y="817"/>
                  <a:pt x="7836" y="1482"/>
                  <a:pt x="5493" y="2252"/>
                </a:cubicBezTo>
                <a:cubicBezTo>
                  <a:pt x="5141" y="2367"/>
                  <a:pt x="4360" y="2645"/>
                  <a:pt x="3760" y="2870"/>
                </a:cubicBezTo>
                <a:cubicBezTo>
                  <a:pt x="3160" y="3096"/>
                  <a:pt x="2492" y="3328"/>
                  <a:pt x="2274" y="3386"/>
                </a:cubicBezTo>
                <a:cubicBezTo>
                  <a:pt x="2057" y="3444"/>
                  <a:pt x="1883" y="3523"/>
                  <a:pt x="1883" y="3562"/>
                </a:cubicBezTo>
                <a:cubicBezTo>
                  <a:pt x="1883" y="3601"/>
                  <a:pt x="2169" y="4272"/>
                  <a:pt x="2521" y="5054"/>
                </a:cubicBezTo>
                <a:cubicBezTo>
                  <a:pt x="3010" y="6139"/>
                  <a:pt x="3142" y="6502"/>
                  <a:pt x="3079" y="6588"/>
                </a:cubicBezTo>
                <a:cubicBezTo>
                  <a:pt x="2980" y="6723"/>
                  <a:pt x="1410" y="7816"/>
                  <a:pt x="585" y="8323"/>
                </a:cubicBezTo>
                <a:cubicBezTo>
                  <a:pt x="264" y="8520"/>
                  <a:pt x="0" y="8704"/>
                  <a:pt x="0" y="8736"/>
                </a:cubicBezTo>
                <a:cubicBezTo>
                  <a:pt x="0" y="8767"/>
                  <a:pt x="715" y="9483"/>
                  <a:pt x="1593" y="10325"/>
                </a:cubicBezTo>
                <a:cubicBezTo>
                  <a:pt x="2471" y="11166"/>
                  <a:pt x="3251" y="11923"/>
                  <a:pt x="3326" y="12005"/>
                </a:cubicBezTo>
                <a:cubicBezTo>
                  <a:pt x="3436" y="12127"/>
                  <a:pt x="3459" y="12294"/>
                  <a:pt x="3460" y="12939"/>
                </a:cubicBezTo>
                <a:cubicBezTo>
                  <a:pt x="3460" y="13372"/>
                  <a:pt x="3481" y="14266"/>
                  <a:pt x="3508" y="14928"/>
                </a:cubicBezTo>
                <a:lnTo>
                  <a:pt x="3562" y="16135"/>
                </a:lnTo>
                <a:lnTo>
                  <a:pt x="4688" y="17185"/>
                </a:lnTo>
                <a:cubicBezTo>
                  <a:pt x="5308" y="17763"/>
                  <a:pt x="6126" y="18520"/>
                  <a:pt x="6506" y="18871"/>
                </a:cubicBezTo>
                <a:cubicBezTo>
                  <a:pt x="6887" y="19222"/>
                  <a:pt x="7382" y="19694"/>
                  <a:pt x="7606" y="19914"/>
                </a:cubicBezTo>
                <a:cubicBezTo>
                  <a:pt x="7830" y="20134"/>
                  <a:pt x="8315" y="20604"/>
                  <a:pt x="8684" y="20957"/>
                </a:cubicBezTo>
                <a:cubicBezTo>
                  <a:pt x="9225" y="21474"/>
                  <a:pt x="9406" y="21594"/>
                  <a:pt x="9607" y="21594"/>
                </a:cubicBezTo>
                <a:cubicBezTo>
                  <a:pt x="9757" y="21594"/>
                  <a:pt x="10623" y="21224"/>
                  <a:pt x="11795" y="20654"/>
                </a:cubicBezTo>
                <a:cubicBezTo>
                  <a:pt x="12861" y="20135"/>
                  <a:pt x="14799" y="19191"/>
                  <a:pt x="16102" y="18561"/>
                </a:cubicBezTo>
                <a:cubicBezTo>
                  <a:pt x="17406" y="17931"/>
                  <a:pt x="18546" y="17362"/>
                  <a:pt x="18639" y="17294"/>
                </a:cubicBezTo>
                <a:cubicBezTo>
                  <a:pt x="18799" y="17176"/>
                  <a:pt x="18812" y="17110"/>
                  <a:pt x="18822" y="16087"/>
                </a:cubicBezTo>
                <a:cubicBezTo>
                  <a:pt x="18827" y="15491"/>
                  <a:pt x="18850" y="14542"/>
                  <a:pt x="18875" y="13982"/>
                </a:cubicBezTo>
                <a:lnTo>
                  <a:pt x="18924" y="12963"/>
                </a:lnTo>
                <a:lnTo>
                  <a:pt x="19900" y="12472"/>
                </a:lnTo>
                <a:cubicBezTo>
                  <a:pt x="20438" y="12202"/>
                  <a:pt x="20911" y="11972"/>
                  <a:pt x="20951" y="11956"/>
                </a:cubicBezTo>
                <a:cubicBezTo>
                  <a:pt x="20992" y="11940"/>
                  <a:pt x="20961" y="11814"/>
                  <a:pt x="20881" y="11677"/>
                </a:cubicBezTo>
                <a:cubicBezTo>
                  <a:pt x="20675" y="11322"/>
                  <a:pt x="19186" y="8153"/>
                  <a:pt x="19186" y="8068"/>
                </a:cubicBezTo>
                <a:cubicBezTo>
                  <a:pt x="19186" y="7961"/>
                  <a:pt x="20695" y="5782"/>
                  <a:pt x="21182" y="5187"/>
                </a:cubicBezTo>
                <a:cubicBezTo>
                  <a:pt x="21419" y="4898"/>
                  <a:pt x="21600" y="4647"/>
                  <a:pt x="21584" y="4629"/>
                </a:cubicBezTo>
                <a:cubicBezTo>
                  <a:pt x="21568" y="4612"/>
                  <a:pt x="20608" y="3993"/>
                  <a:pt x="19449" y="3259"/>
                </a:cubicBezTo>
                <a:cubicBezTo>
                  <a:pt x="18291" y="2525"/>
                  <a:pt x="16885" y="1621"/>
                  <a:pt x="16322" y="1251"/>
                </a:cubicBezTo>
                <a:cubicBezTo>
                  <a:pt x="15760" y="881"/>
                  <a:pt x="15279" y="584"/>
                  <a:pt x="15255" y="584"/>
                </a:cubicBezTo>
                <a:cubicBezTo>
                  <a:pt x="15230" y="584"/>
                  <a:pt x="15053" y="732"/>
                  <a:pt x="14863" y="917"/>
                </a:cubicBezTo>
                <a:lnTo>
                  <a:pt x="14520" y="1257"/>
                </a:lnTo>
                <a:lnTo>
                  <a:pt x="14123" y="990"/>
                </a:lnTo>
                <a:cubicBezTo>
                  <a:pt x="13058" y="269"/>
                  <a:pt x="12722" y="48"/>
                  <a:pt x="12471" y="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91" name="checklis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30" y="4572000"/>
            <a:ext cx="1408340" cy="20538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 394"/>
          <p:cNvGrpSpPr/>
          <p:nvPr/>
        </p:nvGrpSpPr>
        <p:grpSpPr>
          <a:xfrm rot="480000">
            <a:off x="1926528" y="4225923"/>
            <a:ext cx="1831880" cy="1777018"/>
            <a:chOff x="-1" y="0"/>
            <a:chExt cx="2605338" cy="2527313"/>
          </a:xfrm>
        </p:grpSpPr>
        <p:sp>
          <p:nvSpPr>
            <p:cNvPr id="393" name="Shape 393"/>
            <p:cNvSpPr/>
            <p:nvPr/>
          </p:nvSpPr>
          <p:spPr>
            <a:xfrm>
              <a:off x="12698" y="348125"/>
              <a:ext cx="2579939" cy="2072361"/>
            </a:xfrm>
            <a:prstGeom prst="rect">
              <a:avLst/>
            </a:prstGeom>
            <a:solidFill>
              <a:srgbClr val="FFFC6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3200"/>
              </a:pPr>
              <a:r>
                <a:rPr sz="2250"/>
                <a:t>Commit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9719cf0</a:t>
              </a:r>
              <a:r>
                <a:rPr sz="2250"/>
                <a:t> was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successfully</a:t>
              </a:r>
              <a:r>
                <a:rPr sz="2250"/>
                <a:t>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integrated</a:t>
              </a:r>
            </a:p>
          </p:txBody>
        </p:sp>
        <p:pic>
          <p:nvPicPr>
            <p:cNvPr id="392" name="Picture 391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2605338" cy="2527313"/>
            </a:xfrm>
            <a:prstGeom prst="rect">
              <a:avLst/>
            </a:prstGeom>
            <a:effectLst/>
          </p:spPr>
        </p:pic>
      </p:grpSp>
      <p:grpSp>
        <p:nvGrpSpPr>
          <p:cNvPr id="397" name="Group 397"/>
          <p:cNvGrpSpPr/>
          <p:nvPr/>
        </p:nvGrpSpPr>
        <p:grpSpPr>
          <a:xfrm rot="21120000">
            <a:off x="1890000" y="1403478"/>
            <a:ext cx="1674365" cy="1098353"/>
            <a:chOff x="0" y="0"/>
            <a:chExt cx="2381318" cy="1562101"/>
          </a:xfrm>
        </p:grpSpPr>
        <p:sp>
          <p:nvSpPr>
            <p:cNvPr id="396" name="Shape 396"/>
            <p:cNvSpPr/>
            <p:nvPr/>
          </p:nvSpPr>
          <p:spPr>
            <a:xfrm>
              <a:off x="12700" y="357963"/>
              <a:ext cx="2355919" cy="1087477"/>
            </a:xfrm>
            <a:prstGeom prst="rect">
              <a:avLst/>
            </a:prstGeom>
            <a:solidFill>
              <a:srgbClr val="FF9F52"/>
            </a:solidFill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3200"/>
              </a:pPr>
              <a:r>
                <a:rPr sz="2250"/>
                <a:t>Commit </a:t>
              </a:r>
              <a:r>
                <a:rPr sz="2250" b="1">
                  <a:latin typeface="Helvetica"/>
                  <a:ea typeface="Helvetica"/>
                  <a:cs typeface="Helvetica"/>
                  <a:sym typeface="Helvetica"/>
                </a:rPr>
                <a:t>9719cf0</a:t>
              </a:r>
            </a:p>
          </p:txBody>
        </p:sp>
        <p:pic>
          <p:nvPicPr>
            <p:cNvPr id="395" name="Picture 39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381318" cy="1562101"/>
            </a:xfrm>
            <a:prstGeom prst="rect">
              <a:avLst/>
            </a:prstGeom>
            <a:effectLst/>
          </p:spPr>
        </p:pic>
      </p:grpSp>
      <p:grpSp>
        <p:nvGrpSpPr>
          <p:cNvPr id="403" name="Group 403"/>
          <p:cNvGrpSpPr/>
          <p:nvPr/>
        </p:nvGrpSpPr>
        <p:grpSpPr>
          <a:xfrm>
            <a:off x="183116" y="1893094"/>
            <a:ext cx="1382591" cy="759025"/>
            <a:chOff x="-38277" y="0"/>
            <a:chExt cx="1966350" cy="1079501"/>
          </a:xfrm>
        </p:grpSpPr>
        <p:pic>
          <p:nvPicPr>
            <p:cNvPr id="399" name="dropped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89618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0" name="Shape 400"/>
            <p:cNvSpPr/>
            <p:nvPr/>
          </p:nvSpPr>
          <p:spPr>
            <a:xfrm>
              <a:off x="-38277" y="130092"/>
              <a:ext cx="968926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/>
                <a:t>.java</a:t>
              </a:r>
            </a:p>
          </p:txBody>
        </p:sp>
        <p:pic>
          <p:nvPicPr>
            <p:cNvPr id="401" name="droppedImage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159" y="0"/>
              <a:ext cx="880914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Shape 402"/>
            <p:cNvSpPr/>
            <p:nvPr/>
          </p:nvSpPr>
          <p:spPr>
            <a:xfrm>
              <a:off x="1057999" y="130092"/>
              <a:ext cx="854935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3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250"/>
                <a:t>.xml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3549551" y="0"/>
            <a:ext cx="2044898" cy="2053828"/>
            <a:chOff x="0" y="0"/>
            <a:chExt cx="2908300" cy="2921000"/>
          </a:xfrm>
        </p:grpSpPr>
        <p:pic>
          <p:nvPicPr>
            <p:cNvPr id="404" name="pasted-image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2908300" cy="292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git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506131" y="1115424"/>
              <a:ext cx="1896038" cy="791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Shape 407"/>
          <p:cNvSpPr/>
          <p:nvPr/>
        </p:nvSpPr>
        <p:spPr>
          <a:xfrm>
            <a:off x="8871645" y="6505278"/>
            <a:ext cx="27251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1800">
                <a:solidFill>
                  <a:srgbClr val="FFFFFF"/>
                </a:solidFill>
              </a:defRPr>
            </a:pPr>
            <a:fld id="{86CB4B4D-7CA3-9044-876B-883B54F8677D}" type="slidenum">
              <a:rPr sz="1266"/>
              <a:pPr defTabSz="321457">
                <a:defRPr sz="1800">
                  <a:solidFill>
                    <a:srgbClr val="FFFFFF"/>
                  </a:solidFill>
                </a:defRPr>
              </a:pPr>
              <a:t>8</a:t>
            </a:fld>
            <a:r>
              <a:rPr sz="1266"/>
              <a:t>￼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64EC0-92DF-3C73-8D6F-E98F18E45C6D}"/>
              </a:ext>
            </a:extLst>
          </p:cNvPr>
          <p:cNvSpPr/>
          <p:nvPr/>
        </p:nvSpPr>
        <p:spPr>
          <a:xfrm>
            <a:off x="5851335" y="152400"/>
            <a:ext cx="3201225" cy="3276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7581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carpar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21" y="-1"/>
            <a:ext cx="13463559" cy="6858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 327"/>
          <p:cNvGrpSpPr/>
          <p:nvPr/>
        </p:nvGrpSpPr>
        <p:grpSpPr>
          <a:xfrm>
            <a:off x="810435" y="2029337"/>
            <a:ext cx="1584890" cy="879444"/>
            <a:chOff x="0" y="0"/>
            <a:chExt cx="2254064" cy="1250764"/>
          </a:xfrm>
        </p:grpSpPr>
        <p:sp>
          <p:nvSpPr>
            <p:cNvPr id="326" name="Shape 326"/>
            <p:cNvSpPr/>
            <p:nvPr/>
          </p:nvSpPr>
          <p:spPr>
            <a:xfrm>
              <a:off x="53881" y="327865"/>
              <a:ext cx="2146301" cy="5950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 sz="2250"/>
                <a:t>Source code</a:t>
              </a:r>
            </a:p>
          </p:txBody>
        </p:sp>
        <p:pic>
          <p:nvPicPr>
            <p:cNvPr id="325" name="Picture 32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254064" cy="1250764"/>
            </a:xfrm>
            <a:prstGeom prst="rect">
              <a:avLst/>
            </a:prstGeom>
            <a:effectLst/>
          </p:spPr>
        </p:pic>
      </p:grpSp>
      <p:grpSp>
        <p:nvGrpSpPr>
          <p:cNvPr id="332" name="Group 332"/>
          <p:cNvGrpSpPr/>
          <p:nvPr/>
        </p:nvGrpSpPr>
        <p:grpSpPr>
          <a:xfrm>
            <a:off x="1675397" y="3069954"/>
            <a:ext cx="7364833" cy="3528153"/>
            <a:chOff x="59" y="-121"/>
            <a:chExt cx="10474427" cy="5017816"/>
          </a:xfrm>
        </p:grpSpPr>
        <p:pic>
          <p:nvPicPr>
            <p:cNvPr id="328" name="vw.jpg"/>
            <p:cNvPicPr>
              <a:picLocks noChangeAspect="1"/>
            </p:cNvPicPr>
            <p:nvPr/>
          </p:nvPicPr>
          <p:blipFill>
            <a:blip r:embed="rId4"/>
            <a:srcRect l="9865" t="17332" r="9591" b="17442"/>
            <a:stretch>
              <a:fillRect/>
            </a:stretch>
          </p:blipFill>
          <p:spPr>
            <a:xfrm flipH="1">
              <a:off x="59" y="-121"/>
              <a:ext cx="10474427" cy="501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97" extrusionOk="0">
                  <a:moveTo>
                    <a:pt x="16484" y="0"/>
                  </a:moveTo>
                  <a:cubicBezTo>
                    <a:pt x="16483" y="-2"/>
                    <a:pt x="16480" y="3"/>
                    <a:pt x="16476" y="17"/>
                  </a:cubicBezTo>
                  <a:cubicBezTo>
                    <a:pt x="16458" y="73"/>
                    <a:pt x="16410" y="227"/>
                    <a:pt x="16369" y="359"/>
                  </a:cubicBezTo>
                  <a:cubicBezTo>
                    <a:pt x="16283" y="636"/>
                    <a:pt x="16330" y="624"/>
                    <a:pt x="15750" y="520"/>
                  </a:cubicBezTo>
                  <a:cubicBezTo>
                    <a:pt x="14111" y="223"/>
                    <a:pt x="11907" y="281"/>
                    <a:pt x="10400" y="660"/>
                  </a:cubicBezTo>
                  <a:cubicBezTo>
                    <a:pt x="9592" y="862"/>
                    <a:pt x="8787" y="1225"/>
                    <a:pt x="8337" y="1587"/>
                  </a:cubicBezTo>
                  <a:cubicBezTo>
                    <a:pt x="7692" y="2106"/>
                    <a:pt x="6403" y="3641"/>
                    <a:pt x="5219" y="5299"/>
                  </a:cubicBezTo>
                  <a:cubicBezTo>
                    <a:pt x="4919" y="5720"/>
                    <a:pt x="4779" y="5839"/>
                    <a:pt x="4294" y="6090"/>
                  </a:cubicBezTo>
                  <a:cubicBezTo>
                    <a:pt x="3230" y="6641"/>
                    <a:pt x="2113" y="7463"/>
                    <a:pt x="1348" y="8256"/>
                  </a:cubicBezTo>
                  <a:cubicBezTo>
                    <a:pt x="919" y="8702"/>
                    <a:pt x="791" y="8906"/>
                    <a:pt x="689" y="9307"/>
                  </a:cubicBezTo>
                  <a:cubicBezTo>
                    <a:pt x="444" y="10273"/>
                    <a:pt x="315" y="10824"/>
                    <a:pt x="276" y="11076"/>
                  </a:cubicBezTo>
                  <a:cubicBezTo>
                    <a:pt x="249" y="11246"/>
                    <a:pt x="201" y="11413"/>
                    <a:pt x="158" y="11486"/>
                  </a:cubicBezTo>
                  <a:cubicBezTo>
                    <a:pt x="33" y="11697"/>
                    <a:pt x="17" y="11826"/>
                    <a:pt x="4" y="12699"/>
                  </a:cubicBezTo>
                  <a:cubicBezTo>
                    <a:pt x="-5" y="13354"/>
                    <a:pt x="0" y="13547"/>
                    <a:pt x="32" y="13681"/>
                  </a:cubicBezTo>
                  <a:cubicBezTo>
                    <a:pt x="54" y="13774"/>
                    <a:pt x="86" y="14164"/>
                    <a:pt x="102" y="14551"/>
                  </a:cubicBezTo>
                  <a:cubicBezTo>
                    <a:pt x="119" y="14936"/>
                    <a:pt x="146" y="15382"/>
                    <a:pt x="161" y="15543"/>
                  </a:cubicBezTo>
                  <a:cubicBezTo>
                    <a:pt x="188" y="15826"/>
                    <a:pt x="186" y="15848"/>
                    <a:pt x="95" y="16187"/>
                  </a:cubicBezTo>
                  <a:cubicBezTo>
                    <a:pt x="2" y="16533"/>
                    <a:pt x="2" y="16543"/>
                    <a:pt x="17" y="17005"/>
                  </a:cubicBezTo>
                  <a:lnTo>
                    <a:pt x="33" y="17473"/>
                  </a:lnTo>
                  <a:lnTo>
                    <a:pt x="180" y="17557"/>
                  </a:lnTo>
                  <a:cubicBezTo>
                    <a:pt x="421" y="17694"/>
                    <a:pt x="1275" y="18054"/>
                    <a:pt x="1731" y="18216"/>
                  </a:cubicBezTo>
                  <a:cubicBezTo>
                    <a:pt x="1762" y="18213"/>
                    <a:pt x="1781" y="18217"/>
                    <a:pt x="1788" y="18232"/>
                  </a:cubicBezTo>
                  <a:cubicBezTo>
                    <a:pt x="1789" y="18234"/>
                    <a:pt x="1793" y="18237"/>
                    <a:pt x="1795" y="18239"/>
                  </a:cubicBezTo>
                  <a:cubicBezTo>
                    <a:pt x="1838" y="18253"/>
                    <a:pt x="1882" y="18268"/>
                    <a:pt x="1914" y="18278"/>
                  </a:cubicBezTo>
                  <a:cubicBezTo>
                    <a:pt x="1982" y="18298"/>
                    <a:pt x="2057" y="18358"/>
                    <a:pt x="2080" y="18413"/>
                  </a:cubicBezTo>
                  <a:cubicBezTo>
                    <a:pt x="2082" y="18417"/>
                    <a:pt x="2083" y="18419"/>
                    <a:pt x="2084" y="18423"/>
                  </a:cubicBezTo>
                  <a:cubicBezTo>
                    <a:pt x="2106" y="18452"/>
                    <a:pt x="2128" y="18484"/>
                    <a:pt x="2154" y="18524"/>
                  </a:cubicBezTo>
                  <a:cubicBezTo>
                    <a:pt x="2170" y="18550"/>
                    <a:pt x="2185" y="18575"/>
                    <a:pt x="2200" y="18599"/>
                  </a:cubicBezTo>
                  <a:lnTo>
                    <a:pt x="2227" y="18580"/>
                  </a:lnTo>
                  <a:lnTo>
                    <a:pt x="2375" y="18727"/>
                  </a:lnTo>
                  <a:cubicBezTo>
                    <a:pt x="2457" y="18809"/>
                    <a:pt x="2522" y="18900"/>
                    <a:pt x="2519" y="18929"/>
                  </a:cubicBezTo>
                  <a:cubicBezTo>
                    <a:pt x="2516" y="18958"/>
                    <a:pt x="2434" y="19020"/>
                    <a:pt x="2336" y="19067"/>
                  </a:cubicBezTo>
                  <a:cubicBezTo>
                    <a:pt x="2238" y="19114"/>
                    <a:pt x="2170" y="19168"/>
                    <a:pt x="2184" y="19187"/>
                  </a:cubicBezTo>
                  <a:cubicBezTo>
                    <a:pt x="2198" y="19205"/>
                    <a:pt x="2320" y="19248"/>
                    <a:pt x="2456" y="19282"/>
                  </a:cubicBezTo>
                  <a:cubicBezTo>
                    <a:pt x="2730" y="19352"/>
                    <a:pt x="2755" y="19372"/>
                    <a:pt x="2862" y="19614"/>
                  </a:cubicBezTo>
                  <a:cubicBezTo>
                    <a:pt x="3037" y="20009"/>
                    <a:pt x="3543" y="20345"/>
                    <a:pt x="4552" y="20734"/>
                  </a:cubicBezTo>
                  <a:cubicBezTo>
                    <a:pt x="5381" y="21054"/>
                    <a:pt x="5674" y="21132"/>
                    <a:pt x="6619" y="21279"/>
                  </a:cubicBezTo>
                  <a:cubicBezTo>
                    <a:pt x="6900" y="21323"/>
                    <a:pt x="7188" y="21397"/>
                    <a:pt x="7260" y="21443"/>
                  </a:cubicBezTo>
                  <a:cubicBezTo>
                    <a:pt x="7415" y="21544"/>
                    <a:pt x="7751" y="21598"/>
                    <a:pt x="8180" y="21597"/>
                  </a:cubicBezTo>
                  <a:cubicBezTo>
                    <a:pt x="8323" y="21597"/>
                    <a:pt x="8477" y="21591"/>
                    <a:pt x="8637" y="21578"/>
                  </a:cubicBezTo>
                  <a:cubicBezTo>
                    <a:pt x="9366" y="21519"/>
                    <a:pt x="9787" y="21396"/>
                    <a:pt x="10452" y="21054"/>
                  </a:cubicBezTo>
                  <a:cubicBezTo>
                    <a:pt x="10948" y="20798"/>
                    <a:pt x="11138" y="20662"/>
                    <a:pt x="11153" y="20546"/>
                  </a:cubicBezTo>
                  <a:cubicBezTo>
                    <a:pt x="11182" y="20315"/>
                    <a:pt x="11321" y="20203"/>
                    <a:pt x="12100" y="19786"/>
                  </a:cubicBezTo>
                  <a:cubicBezTo>
                    <a:pt x="13379" y="19103"/>
                    <a:pt x="13946" y="18924"/>
                    <a:pt x="15685" y="18657"/>
                  </a:cubicBezTo>
                  <a:cubicBezTo>
                    <a:pt x="16390" y="18549"/>
                    <a:pt x="16926" y="18519"/>
                    <a:pt x="17595" y="18549"/>
                  </a:cubicBezTo>
                  <a:cubicBezTo>
                    <a:pt x="18528" y="18593"/>
                    <a:pt x="19590" y="18510"/>
                    <a:pt x="20041" y="18358"/>
                  </a:cubicBezTo>
                  <a:cubicBezTo>
                    <a:pt x="20527" y="18195"/>
                    <a:pt x="20657" y="18124"/>
                    <a:pt x="20657" y="18020"/>
                  </a:cubicBezTo>
                  <a:cubicBezTo>
                    <a:pt x="20657" y="17971"/>
                    <a:pt x="20711" y="17811"/>
                    <a:pt x="20776" y="17665"/>
                  </a:cubicBezTo>
                  <a:cubicBezTo>
                    <a:pt x="20842" y="17518"/>
                    <a:pt x="20916" y="17335"/>
                    <a:pt x="20940" y="17258"/>
                  </a:cubicBezTo>
                  <a:lnTo>
                    <a:pt x="20984" y="17118"/>
                  </a:lnTo>
                  <a:lnTo>
                    <a:pt x="21006" y="17128"/>
                  </a:lnTo>
                  <a:cubicBezTo>
                    <a:pt x="21021" y="17042"/>
                    <a:pt x="21049" y="16941"/>
                    <a:pt x="21074" y="16894"/>
                  </a:cubicBezTo>
                  <a:cubicBezTo>
                    <a:pt x="21079" y="16871"/>
                    <a:pt x="21083" y="16847"/>
                    <a:pt x="21090" y="16821"/>
                  </a:cubicBezTo>
                  <a:cubicBezTo>
                    <a:pt x="21121" y="16693"/>
                    <a:pt x="21190" y="16305"/>
                    <a:pt x="21244" y="15958"/>
                  </a:cubicBezTo>
                  <a:cubicBezTo>
                    <a:pt x="21337" y="15361"/>
                    <a:pt x="21346" y="15326"/>
                    <a:pt x="21424" y="15283"/>
                  </a:cubicBezTo>
                  <a:cubicBezTo>
                    <a:pt x="21469" y="15259"/>
                    <a:pt x="21525" y="15180"/>
                    <a:pt x="21548" y="15106"/>
                  </a:cubicBezTo>
                  <a:cubicBezTo>
                    <a:pt x="21585" y="14990"/>
                    <a:pt x="21586" y="14933"/>
                    <a:pt x="21559" y="14694"/>
                  </a:cubicBezTo>
                  <a:cubicBezTo>
                    <a:pt x="21534" y="14475"/>
                    <a:pt x="21534" y="14245"/>
                    <a:pt x="21560" y="13604"/>
                  </a:cubicBezTo>
                  <a:cubicBezTo>
                    <a:pt x="21595" y="12735"/>
                    <a:pt x="21581" y="11230"/>
                    <a:pt x="21534" y="10835"/>
                  </a:cubicBezTo>
                  <a:cubicBezTo>
                    <a:pt x="21520" y="10710"/>
                    <a:pt x="21461" y="10452"/>
                    <a:pt x="21404" y="10261"/>
                  </a:cubicBezTo>
                  <a:cubicBezTo>
                    <a:pt x="21262" y="9790"/>
                    <a:pt x="21240" y="9530"/>
                    <a:pt x="21260" y="8637"/>
                  </a:cubicBezTo>
                  <a:cubicBezTo>
                    <a:pt x="21274" y="8063"/>
                    <a:pt x="21268" y="7756"/>
                    <a:pt x="21234" y="7293"/>
                  </a:cubicBezTo>
                  <a:cubicBezTo>
                    <a:pt x="21170" y="6429"/>
                    <a:pt x="21149" y="6295"/>
                    <a:pt x="21041" y="6071"/>
                  </a:cubicBezTo>
                  <a:cubicBezTo>
                    <a:pt x="20988" y="5961"/>
                    <a:pt x="20786" y="5418"/>
                    <a:pt x="20592" y="4864"/>
                  </a:cubicBezTo>
                  <a:cubicBezTo>
                    <a:pt x="20398" y="4309"/>
                    <a:pt x="20127" y="3587"/>
                    <a:pt x="19990" y="3260"/>
                  </a:cubicBezTo>
                  <a:cubicBezTo>
                    <a:pt x="19658" y="2468"/>
                    <a:pt x="19678" y="2548"/>
                    <a:pt x="19773" y="2361"/>
                  </a:cubicBezTo>
                  <a:cubicBezTo>
                    <a:pt x="19874" y="2165"/>
                    <a:pt x="19908" y="1935"/>
                    <a:pt x="19853" y="1820"/>
                  </a:cubicBezTo>
                  <a:cubicBezTo>
                    <a:pt x="19800" y="1709"/>
                    <a:pt x="19441" y="1549"/>
                    <a:pt x="19018" y="1445"/>
                  </a:cubicBezTo>
                  <a:cubicBezTo>
                    <a:pt x="18825" y="1399"/>
                    <a:pt x="18521" y="1299"/>
                    <a:pt x="18341" y="1225"/>
                  </a:cubicBezTo>
                  <a:cubicBezTo>
                    <a:pt x="18003" y="1086"/>
                    <a:pt x="16921" y="746"/>
                    <a:pt x="16606" y="678"/>
                  </a:cubicBezTo>
                  <a:cubicBezTo>
                    <a:pt x="16490" y="654"/>
                    <a:pt x="16422" y="614"/>
                    <a:pt x="16413" y="564"/>
                  </a:cubicBezTo>
                  <a:cubicBezTo>
                    <a:pt x="16405" y="522"/>
                    <a:pt x="16423" y="359"/>
                    <a:pt x="16453" y="202"/>
                  </a:cubicBezTo>
                  <a:cubicBezTo>
                    <a:pt x="16475" y="84"/>
                    <a:pt x="16487" y="7"/>
                    <a:pt x="1648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331" name="Group 331"/>
            <p:cNvGrpSpPr/>
            <p:nvPr/>
          </p:nvGrpSpPr>
          <p:grpSpPr>
            <a:xfrm>
              <a:off x="1652791" y="2361638"/>
              <a:ext cx="2939866" cy="768166"/>
              <a:chOff x="0" y="-1"/>
              <a:chExt cx="2939864" cy="768165"/>
            </a:xfrm>
          </p:grpSpPr>
          <p:sp>
            <p:nvSpPr>
              <p:cNvPr id="330" name="Shape 330"/>
              <p:cNvSpPr/>
              <p:nvPr/>
            </p:nvSpPr>
            <p:spPr>
              <a:xfrm>
                <a:off x="53881" y="86565"/>
                <a:ext cx="2832101" cy="5950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rPr sz="2250"/>
                  <a:t>Deliverable</a:t>
                </a:r>
              </a:p>
            </p:txBody>
          </p:sp>
          <p:pic>
            <p:nvPicPr>
              <p:cNvPr id="329" name="Picture 328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-1"/>
                <a:ext cx="2939864" cy="768165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33" name="Shape 333"/>
          <p:cNvSpPr/>
          <p:nvPr/>
        </p:nvSpPr>
        <p:spPr>
          <a:xfrm>
            <a:off x="0" y="-15618"/>
            <a:ext cx="9144000" cy="1419288"/>
          </a:xfrm>
          <a:prstGeom prst="rect">
            <a:avLst/>
          </a:prstGeom>
          <a:solidFill>
            <a:schemeClr val="bg1">
              <a:alpha val="50000"/>
            </a:schemeClr>
          </a:solidFill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720000" tIns="180000" rIns="720000" bIns="180000" rtlCol="0" anchor="ctr">
            <a:normAutofit/>
          </a:bodyPr>
          <a:lstStyle>
            <a:lvl1pPr>
              <a:defRPr sz="6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sz="4400" dirty="0">
                <a:solidFill>
                  <a:srgbClr val="C00000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rPr>
              <a:t>What is a build system?</a:t>
            </a:r>
          </a:p>
        </p:txBody>
      </p:sp>
      <p:sp>
        <p:nvSpPr>
          <p:cNvPr id="334" name="Shape 334"/>
          <p:cNvSpPr/>
          <p:nvPr/>
        </p:nvSpPr>
        <p:spPr>
          <a:xfrm>
            <a:off x="0" y="12064973"/>
            <a:ext cx="9144000" cy="1325013"/>
          </a:xfrm>
          <a:prstGeom prst="rect">
            <a:avLst/>
          </a:prstGeom>
          <a:solidFill>
            <a:srgbClr val="941100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473201">
              <a:defRPr sz="5508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873"/>
              <a:t>Modern software organizations rely on an efficient and robust build system!</a:t>
            </a:r>
          </a:p>
        </p:txBody>
      </p:sp>
      <p:sp>
        <p:nvSpPr>
          <p:cNvPr id="335" name="Shape 335"/>
          <p:cNvSpPr/>
          <p:nvPr/>
        </p:nvSpPr>
        <p:spPr>
          <a:xfrm>
            <a:off x="8907363" y="6505278"/>
            <a:ext cx="1907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1800">
                <a:solidFill>
                  <a:srgbClr val="FFFFFF"/>
                </a:solidFill>
              </a:defRPr>
            </a:pPr>
            <a:fld id="{86CB4B4D-7CA3-9044-876B-883B54F8677D}" type="slidenum">
              <a:rPr sz="1266"/>
              <a:pPr defTabSz="321457">
                <a:defRPr sz="1800">
                  <a:solidFill>
                    <a:srgbClr val="FFFFFF"/>
                  </a:solidFill>
                </a:defRPr>
              </a:pPr>
              <a:t>9</a:t>
            </a:fld>
            <a:r>
              <a:rPr sz="1266"/>
              <a:t>￼</a:t>
            </a:r>
          </a:p>
        </p:txBody>
      </p:sp>
      <p:grpSp>
        <p:nvGrpSpPr>
          <p:cNvPr id="338" name="Group 338"/>
          <p:cNvGrpSpPr/>
          <p:nvPr/>
        </p:nvGrpSpPr>
        <p:grpSpPr>
          <a:xfrm>
            <a:off x="535921" y="-3170333"/>
            <a:ext cx="8072159" cy="2924184"/>
            <a:chOff x="0" y="0"/>
            <a:chExt cx="11480403" cy="4158838"/>
          </a:xfrm>
        </p:grpSpPr>
        <p:sp>
          <p:nvSpPr>
            <p:cNvPr id="337" name="Shape 337"/>
            <p:cNvSpPr/>
            <p:nvPr/>
          </p:nvSpPr>
          <p:spPr>
            <a:xfrm>
              <a:off x="914400" y="876300"/>
              <a:ext cx="9753204" cy="2495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b">
              <a:normAutofit/>
            </a:bodyPr>
            <a:lstStyle/>
            <a:p>
              <a:pPr defTabSz="172515">
                <a:defRPr sz="5208"/>
              </a:pPr>
              <a:r>
                <a:rPr sz="3662"/>
                <a:t>Studying the Software Development Overhead</a:t>
              </a:r>
            </a:p>
            <a:p>
              <a:pPr defTabSz="172515">
                <a:defRPr sz="5208"/>
              </a:pPr>
              <a:r>
                <a:rPr sz="3662"/>
                <a:t>of Build Systems</a:t>
              </a:r>
            </a:p>
          </p:txBody>
        </p:sp>
        <p:pic>
          <p:nvPicPr>
            <p:cNvPr id="336" name="Picture 335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1480404" cy="415883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73925581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 advAuto="0"/>
    </p:bldLst>
  </p:timing>
</p:sld>
</file>

<file path=ppt/theme/theme1.xml><?xml version="1.0" encoding="utf-8"?>
<a:theme xmlns:a="http://schemas.openxmlformats.org/drawingml/2006/main" name="2015102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51025" id="{A03FACEB-14C9-475E-B3A2-0BC60B11F74D}" vid="{D38F54B5-D210-4D65-B82A-5CDB9A1C6C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4323</TotalTime>
  <Words>2694</Words>
  <Application>Microsoft Office PowerPoint</Application>
  <PresentationFormat>On-screen Show (4:3)</PresentationFormat>
  <Paragraphs>453</Paragraphs>
  <Slides>59</Slides>
  <Notes>26</Notes>
  <HiddenSlides>1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80" baseType="lpstr">
      <vt:lpstr>AmazonEmberBold</vt:lpstr>
      <vt:lpstr>AmazonEmberLight</vt:lpstr>
      <vt:lpstr>American Typewriter</vt:lpstr>
      <vt:lpstr>-apple-system</vt:lpstr>
      <vt:lpstr>charter</vt:lpstr>
      <vt:lpstr>Courier</vt:lpstr>
      <vt:lpstr>Gill Sans</vt:lpstr>
      <vt:lpstr>Gill Sans SemiBold</vt:lpstr>
      <vt:lpstr>Helvetica Neue</vt:lpstr>
      <vt:lpstr>Helvetica-Bold</vt:lpstr>
      <vt:lpstr>Helvetica-Light</vt:lpstr>
      <vt:lpstr>museo-sans</vt:lpstr>
      <vt:lpstr>sohne</vt:lpstr>
      <vt:lpstr>Arial</vt:lpstr>
      <vt:lpstr>Arial</vt:lpstr>
      <vt:lpstr>Calibri</vt:lpstr>
      <vt:lpstr>Helvetica</vt:lpstr>
      <vt:lpstr>Raleway</vt:lpstr>
      <vt:lpstr>Roboto</vt:lpstr>
      <vt:lpstr>Wingdings</vt:lpstr>
      <vt:lpstr>20151025</vt:lpstr>
      <vt:lpstr>Comp 4350 Software Engineering II Lecture 4</vt:lpstr>
      <vt:lpstr>PowerPoint Presentation</vt:lpstr>
      <vt:lpstr>PowerPoint Presentation</vt:lpstr>
      <vt:lpstr>DevOps</vt:lpstr>
      <vt:lpstr>Continuous integration</vt:lpstr>
      <vt:lpstr>PowerPoint Presentation</vt:lpstr>
      <vt:lpstr>Continuous integration benefits</vt:lpstr>
      <vt:lpstr>PowerPoint Presentation</vt:lpstr>
      <vt:lpstr>PowerPoint Presentation</vt:lpstr>
      <vt:lpstr>Why we need a build system?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extreme hard to build large system manually</vt:lpstr>
      <vt:lpstr>PowerPoint Presentation</vt:lpstr>
      <vt:lpstr>PowerPoint Presentation</vt:lpstr>
      <vt:lpstr>Build tools</vt:lpstr>
      <vt:lpstr>How does build system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integration</vt:lpstr>
      <vt:lpstr>make Incremental Builds!</vt:lpstr>
      <vt:lpstr>How does incremental build work? </vt:lpstr>
      <vt:lpstr>First of all – build the dependency graph</vt:lpstr>
      <vt:lpstr>PowerPoint Presentation</vt:lpstr>
      <vt:lpstr>PowerPoint Presentation</vt:lpstr>
      <vt:lpstr>Ant build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Martin Fowler’s practice on CI</vt:lpstr>
      <vt:lpstr>PowerPoint Presentation</vt:lpstr>
      <vt:lpstr>On-premises VS Could-based</vt:lpstr>
      <vt:lpstr>Github Actions</vt:lpstr>
      <vt:lpstr>GitHub Actions workflow</vt:lpstr>
      <vt:lpstr>Event</vt:lpstr>
      <vt:lpstr>Action</vt:lpstr>
      <vt:lpstr>Set up GtiHub Action for a GitHub project</vt:lpstr>
      <vt:lpstr>PowerPoint Presentation</vt:lpstr>
      <vt:lpstr>PowerPoint Presentation</vt:lpstr>
      <vt:lpstr>Build with Ant</vt:lpstr>
      <vt:lpstr>PowerPoint Presentation</vt:lpstr>
      <vt:lpstr>Reference</vt:lpstr>
      <vt:lpstr>Set up TravisCI for a GitHub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8371E Software Quality Engineering</dc:title>
  <dc:creator>Heng Li</dc:creator>
  <cp:lastModifiedBy>Wang Shaowei</cp:lastModifiedBy>
  <cp:revision>270</cp:revision>
  <dcterms:created xsi:type="dcterms:W3CDTF">2020-09-13T20:04:36Z</dcterms:created>
  <dcterms:modified xsi:type="dcterms:W3CDTF">2023-09-19T05:07:35Z</dcterms:modified>
</cp:coreProperties>
</file>